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7" r:id="rId2"/>
    <p:sldId id="258" r:id="rId3"/>
    <p:sldId id="260" r:id="rId4"/>
    <p:sldId id="261" r:id="rId5"/>
    <p:sldId id="262" r:id="rId6"/>
    <p:sldId id="263" r:id="rId7"/>
    <p:sldId id="264" r:id="rId8"/>
    <p:sldId id="265" r:id="rId9"/>
    <p:sldId id="266" r:id="rId10"/>
    <p:sldId id="267"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8640"/>
    <a:srgbClr val="F19B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967" autoAdjust="0"/>
  </p:normalViewPr>
  <p:slideViewPr>
    <p:cSldViewPr snapToGrid="0">
      <p:cViewPr varScale="1">
        <p:scale>
          <a:sx n="70" d="100"/>
          <a:sy n="70" d="100"/>
        </p:scale>
        <p:origin x="113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F42512-CE30-4A45-8030-4329B78E2F3E}" type="datetimeFigureOut">
              <a:rPr lang="pl-PL" smtClean="0"/>
              <a:t>27.01.2026</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445966-B389-49B8-9BCD-044154597C8B}" type="slidenum">
              <a:rPr lang="pl-PL" smtClean="0"/>
              <a:t>‹#›</a:t>
            </a:fld>
            <a:endParaRPr lang="pl-PL"/>
          </a:p>
        </p:txBody>
      </p:sp>
    </p:spTree>
    <p:extLst>
      <p:ext uri="{BB962C8B-B14F-4D97-AF65-F5344CB8AC3E}">
        <p14:creationId xmlns:p14="http://schemas.microsoft.com/office/powerpoint/2010/main" val="1858980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mathworks.com/help/slcheck/padv/ug/automate-and-run-tasks-with-process-advisor.htm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CI/CD is the combined practice of Continuous Integration (CI) and Continuous Delivery / Deployment (CD). It directly facilitates Agile development because software updates reach production more frequently.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This workflow focuses on the incorporation of automation tools that help to define the software life cycle. There is also a second, closely connected term - DevOps - that describes a combination of practices and tools specially designed to shorten the system's development life cycle.</a:t>
            </a:r>
          </a:p>
          <a:p>
            <a:endParaRPr lang="pl-PL" dirty="0"/>
          </a:p>
          <a:p>
            <a:endParaRPr lang="pl-PL" dirty="0"/>
          </a:p>
        </p:txBody>
      </p:sp>
      <p:sp>
        <p:nvSpPr>
          <p:cNvPr id="4" name="Symbol zastępczy numeru slajdu 3"/>
          <p:cNvSpPr>
            <a:spLocks noGrp="1"/>
          </p:cNvSpPr>
          <p:nvPr>
            <p:ph type="sldNum" sz="quarter" idx="5"/>
          </p:nvPr>
        </p:nvSpPr>
        <p:spPr/>
        <p:txBody>
          <a:bodyPr/>
          <a:lstStyle/>
          <a:p>
            <a:fld id="{0F445966-B389-49B8-9BCD-044154597C8B}" type="slidenum">
              <a:rPr lang="pl-PL" smtClean="0"/>
              <a:t>2</a:t>
            </a:fld>
            <a:endParaRPr lang="pl-PL"/>
          </a:p>
        </p:txBody>
      </p:sp>
    </p:spTree>
    <p:extLst>
      <p:ext uri="{BB962C8B-B14F-4D97-AF65-F5344CB8AC3E}">
        <p14:creationId xmlns:p14="http://schemas.microsoft.com/office/powerpoint/2010/main" val="2190095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33F42D-6BE6-CEDD-61B2-1AAA31F4F832}"/>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A94A45B1-DEBB-B7F7-B9FF-29FE27D7502A}"/>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D8249B16-2E80-BDDB-9CC6-90325F3645F2}"/>
              </a:ext>
            </a:extLst>
          </p:cNvPr>
          <p:cNvSpPr>
            <a:spLocks noGrp="1"/>
          </p:cNvSpPr>
          <p:nvPr>
            <p:ph type="body" idx="1"/>
          </p:nvPr>
        </p:nvSpPr>
        <p:spPr/>
        <p:txBody>
          <a:bodyPr/>
          <a:lstStyle/>
          <a:p>
            <a:r>
              <a:rPr lang="en-US" sz="1200" b="0" i="0" kern="1200" dirty="0">
                <a:solidFill>
                  <a:schemeClr val="tx1"/>
                </a:solidFill>
                <a:effectLst/>
                <a:latin typeface="+mn-lt"/>
                <a:ea typeface="+mn-ea"/>
                <a:cs typeface="+mn-cs"/>
              </a:rPr>
              <a:t>CI is the automation and integration of code changes from multiple developers into a single repository. These developers write and test code using automated test suites that validate the code before it is pushed into the shared repository.</a:t>
            </a:r>
          </a:p>
          <a:p>
            <a:r>
              <a:rPr lang="en-US" sz="1200" b="0" i="0" kern="1200" dirty="0">
                <a:solidFill>
                  <a:schemeClr val="tx1"/>
                </a:solidFill>
                <a:effectLst/>
                <a:latin typeface="+mn-lt"/>
                <a:ea typeface="+mn-ea"/>
                <a:cs typeface="+mn-cs"/>
              </a:rPr>
              <a:t>CD on the other hand is the process of delivering the code updates to the production environment (Continuous Delivery). It releases the code in small batches to make it easy to fix bugs or revert back to previous versions. The Continuous Deployment releases the updated software that passes the 2 previous stages of the pipeline to the end users.</a:t>
            </a:r>
          </a:p>
          <a:p>
            <a:endParaRPr lang="pl-PL" dirty="0"/>
          </a:p>
        </p:txBody>
      </p:sp>
      <p:sp>
        <p:nvSpPr>
          <p:cNvPr id="4" name="Symbol zastępczy numeru slajdu 3">
            <a:extLst>
              <a:ext uri="{FF2B5EF4-FFF2-40B4-BE49-F238E27FC236}">
                <a16:creationId xmlns:a16="http://schemas.microsoft.com/office/drawing/2014/main" id="{9E2ADE73-265A-13D6-1E97-CEB7557D71DD}"/>
              </a:ext>
            </a:extLst>
          </p:cNvPr>
          <p:cNvSpPr>
            <a:spLocks noGrp="1"/>
          </p:cNvSpPr>
          <p:nvPr>
            <p:ph type="sldNum" sz="quarter" idx="5"/>
          </p:nvPr>
        </p:nvSpPr>
        <p:spPr/>
        <p:txBody>
          <a:bodyPr/>
          <a:lstStyle/>
          <a:p>
            <a:fld id="{0F445966-B389-49B8-9BCD-044154597C8B}" type="slidenum">
              <a:rPr lang="pl-PL" smtClean="0"/>
              <a:t>3</a:t>
            </a:fld>
            <a:endParaRPr lang="pl-PL"/>
          </a:p>
        </p:txBody>
      </p:sp>
    </p:spTree>
    <p:extLst>
      <p:ext uri="{BB962C8B-B14F-4D97-AF65-F5344CB8AC3E}">
        <p14:creationId xmlns:p14="http://schemas.microsoft.com/office/powerpoint/2010/main" val="3779098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60523-89EE-0699-1EB6-B00BF463842B}"/>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F6C44DE3-6BFF-59E6-32FC-1188D4012400}"/>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5AC20395-13DC-853C-9A68-94CBB812E8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When it comes to DevOps it complements CI/CD by providing a framework that promotes collaboration, communication and shared responsibility among the team. It is the integration of the software development and operations that encompasses necessary tasks that lead to shortening the development time and improving the development life cycle.</a:t>
            </a:r>
          </a:p>
          <a:p>
            <a:endParaRPr lang="pl-PL" dirty="0"/>
          </a:p>
        </p:txBody>
      </p:sp>
      <p:sp>
        <p:nvSpPr>
          <p:cNvPr id="4" name="Symbol zastępczy numeru slajdu 3">
            <a:extLst>
              <a:ext uri="{FF2B5EF4-FFF2-40B4-BE49-F238E27FC236}">
                <a16:creationId xmlns:a16="http://schemas.microsoft.com/office/drawing/2014/main" id="{F185C1AB-17E1-2191-B264-796D840FAA69}"/>
              </a:ext>
            </a:extLst>
          </p:cNvPr>
          <p:cNvSpPr>
            <a:spLocks noGrp="1"/>
          </p:cNvSpPr>
          <p:nvPr>
            <p:ph type="sldNum" sz="quarter" idx="5"/>
          </p:nvPr>
        </p:nvSpPr>
        <p:spPr/>
        <p:txBody>
          <a:bodyPr/>
          <a:lstStyle/>
          <a:p>
            <a:fld id="{0F445966-B389-49B8-9BCD-044154597C8B}" type="slidenum">
              <a:rPr lang="pl-PL" smtClean="0"/>
              <a:t>4</a:t>
            </a:fld>
            <a:endParaRPr lang="pl-PL"/>
          </a:p>
        </p:txBody>
      </p:sp>
    </p:spTree>
    <p:extLst>
      <p:ext uri="{BB962C8B-B14F-4D97-AF65-F5344CB8AC3E}">
        <p14:creationId xmlns:p14="http://schemas.microsoft.com/office/powerpoint/2010/main" val="766425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6DAE89-53C0-3F2F-6781-45850862408C}"/>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4F5C9BCA-E1D4-7807-9DA9-5567350C5301}"/>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50CE8700-2D7A-12A3-99B8-742B2CDF3E95}"/>
              </a:ext>
            </a:extLst>
          </p:cNvPr>
          <p:cNvSpPr>
            <a:spLocks noGrp="1"/>
          </p:cNvSpPr>
          <p:nvPr>
            <p:ph type="body" idx="1"/>
          </p:nvPr>
        </p:nvSpPr>
        <p:spPr/>
        <p:txBody>
          <a:bodyPr/>
          <a:lstStyle/>
          <a:p>
            <a:r>
              <a:rPr lang="pl-PL" dirty="0" err="1"/>
              <a:t>Benefits</a:t>
            </a:r>
            <a:r>
              <a:rPr lang="pl-PL" dirty="0"/>
              <a:t> of </a:t>
            </a:r>
            <a:r>
              <a:rPr lang="pl-PL" dirty="0" err="1"/>
              <a:t>using</a:t>
            </a:r>
            <a:r>
              <a:rPr lang="pl-PL" dirty="0"/>
              <a:t> CI/CD and </a:t>
            </a:r>
            <a:r>
              <a:rPr lang="pl-PL" dirty="0" err="1"/>
              <a:t>DevOps</a:t>
            </a:r>
            <a:endParaRPr lang="pl-PL" dirty="0"/>
          </a:p>
        </p:txBody>
      </p:sp>
      <p:sp>
        <p:nvSpPr>
          <p:cNvPr id="4" name="Symbol zastępczy numeru slajdu 3">
            <a:extLst>
              <a:ext uri="{FF2B5EF4-FFF2-40B4-BE49-F238E27FC236}">
                <a16:creationId xmlns:a16="http://schemas.microsoft.com/office/drawing/2014/main" id="{3D03E2AA-98A6-9898-8234-3A2A6E009A68}"/>
              </a:ext>
            </a:extLst>
          </p:cNvPr>
          <p:cNvSpPr>
            <a:spLocks noGrp="1"/>
          </p:cNvSpPr>
          <p:nvPr>
            <p:ph type="sldNum" sz="quarter" idx="5"/>
          </p:nvPr>
        </p:nvSpPr>
        <p:spPr/>
        <p:txBody>
          <a:bodyPr/>
          <a:lstStyle/>
          <a:p>
            <a:fld id="{0F445966-B389-49B8-9BCD-044154597C8B}" type="slidenum">
              <a:rPr lang="pl-PL" smtClean="0"/>
              <a:t>5</a:t>
            </a:fld>
            <a:endParaRPr lang="pl-PL"/>
          </a:p>
        </p:txBody>
      </p:sp>
    </p:spTree>
    <p:extLst>
      <p:ext uri="{BB962C8B-B14F-4D97-AF65-F5344CB8AC3E}">
        <p14:creationId xmlns:p14="http://schemas.microsoft.com/office/powerpoint/2010/main" val="302935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After discussing these two main concepts, it is best to talk about how MATLAB tools complement and fit in the CI/CD and DevOps workflows. </a:t>
            </a:r>
          </a:p>
          <a:p>
            <a:endParaRPr lang="pl-PL" dirty="0"/>
          </a:p>
        </p:txBody>
      </p:sp>
      <p:sp>
        <p:nvSpPr>
          <p:cNvPr id="4" name="Symbol zastępczy numeru slajdu 3"/>
          <p:cNvSpPr>
            <a:spLocks noGrp="1"/>
          </p:cNvSpPr>
          <p:nvPr>
            <p:ph type="sldNum" sz="quarter" idx="5"/>
          </p:nvPr>
        </p:nvSpPr>
        <p:spPr/>
        <p:txBody>
          <a:bodyPr/>
          <a:lstStyle/>
          <a:p>
            <a:fld id="{0F445966-B389-49B8-9BCD-044154597C8B}" type="slidenum">
              <a:rPr lang="pl-PL" smtClean="0"/>
              <a:t>6</a:t>
            </a:fld>
            <a:endParaRPr lang="pl-PL"/>
          </a:p>
        </p:txBody>
      </p:sp>
    </p:spTree>
    <p:extLst>
      <p:ext uri="{BB962C8B-B14F-4D97-AF65-F5344CB8AC3E}">
        <p14:creationId xmlns:p14="http://schemas.microsoft.com/office/powerpoint/2010/main" val="1870556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Demo 1:</a:t>
            </a:r>
            <a:br>
              <a:rPr lang="pl-PL" dirty="0"/>
            </a:br>
            <a:r>
              <a:rPr lang="pl-PL" dirty="0"/>
              <a:t>Write </a:t>
            </a:r>
            <a:r>
              <a:rPr lang="pl-PL" dirty="0" err="1"/>
              <a:t>algorithm</a:t>
            </a:r>
            <a:r>
              <a:rPr lang="pl-PL" dirty="0"/>
              <a:t> in MATLAB -&gt; </a:t>
            </a:r>
            <a:r>
              <a:rPr lang="pl-PL" dirty="0" err="1"/>
              <a:t>add</a:t>
            </a:r>
            <a:r>
              <a:rPr lang="pl-PL" dirty="0"/>
              <a:t> </a:t>
            </a:r>
            <a:r>
              <a:rPr lang="pl-PL" dirty="0" err="1"/>
              <a:t>tests</a:t>
            </a:r>
            <a:r>
              <a:rPr lang="pl-PL" dirty="0"/>
              <a:t> (with </a:t>
            </a:r>
            <a:r>
              <a:rPr lang="pl-PL" dirty="0" err="1"/>
              <a:t>copilot</a:t>
            </a:r>
            <a:r>
              <a:rPr lang="pl-PL" dirty="0"/>
              <a:t>) -&gt; </a:t>
            </a:r>
            <a:r>
              <a:rPr lang="pl-PL" dirty="0" err="1"/>
              <a:t>build</a:t>
            </a:r>
            <a:r>
              <a:rPr lang="pl-PL" dirty="0"/>
              <a:t> </a:t>
            </a:r>
            <a:r>
              <a:rPr lang="pl-PL" dirty="0" err="1"/>
              <a:t>tool</a:t>
            </a:r>
            <a:r>
              <a:rPr lang="pl-PL" dirty="0"/>
              <a:t> to </a:t>
            </a:r>
            <a:r>
              <a:rPr lang="pl-PL" dirty="0" err="1"/>
              <a:t>create</a:t>
            </a:r>
            <a:r>
              <a:rPr lang="pl-PL" dirty="0"/>
              <a:t> a </a:t>
            </a:r>
            <a:r>
              <a:rPr lang="pl-PL" dirty="0" err="1"/>
              <a:t>build</a:t>
            </a:r>
            <a:r>
              <a:rPr lang="pl-PL" dirty="0"/>
              <a:t> plan -&gt; </a:t>
            </a:r>
            <a:r>
              <a:rPr lang="pl-PL" dirty="0" err="1"/>
              <a:t>package</a:t>
            </a:r>
            <a:r>
              <a:rPr lang="pl-PL" dirty="0"/>
              <a:t> the </a:t>
            </a:r>
            <a:r>
              <a:rPr lang="pl-PL" dirty="0" err="1"/>
              <a:t>results</a:t>
            </a:r>
            <a:r>
              <a:rPr lang="pl-PL" dirty="0"/>
              <a:t> as </a:t>
            </a:r>
            <a:r>
              <a:rPr lang="pl-PL" dirty="0" err="1"/>
              <a:t>microservice</a:t>
            </a:r>
            <a:r>
              <a:rPr lang="pl-PL" dirty="0"/>
              <a:t> -&gt; </a:t>
            </a:r>
            <a:r>
              <a:rPr lang="pl-PL" dirty="0" err="1"/>
              <a:t>put</a:t>
            </a:r>
            <a:r>
              <a:rPr lang="pl-PL" dirty="0"/>
              <a:t> </a:t>
            </a:r>
            <a:r>
              <a:rPr lang="pl-PL" dirty="0" err="1"/>
              <a:t>them</a:t>
            </a:r>
            <a:r>
              <a:rPr lang="pl-PL" dirty="0"/>
              <a:t> in a </a:t>
            </a:r>
            <a:r>
              <a:rPr lang="pl-PL" dirty="0" err="1"/>
              <a:t>container</a:t>
            </a:r>
            <a:r>
              <a:rPr lang="pl-PL" dirty="0"/>
              <a:t> -&gt; </a:t>
            </a:r>
            <a:r>
              <a:rPr lang="pl-PL" dirty="0" err="1"/>
              <a:t>send</a:t>
            </a:r>
            <a:r>
              <a:rPr lang="pl-PL" dirty="0"/>
              <a:t> a </a:t>
            </a:r>
            <a:r>
              <a:rPr lang="pl-PL" dirty="0" err="1"/>
              <a:t>RESTful</a:t>
            </a:r>
            <a:r>
              <a:rPr lang="pl-PL" dirty="0"/>
              <a:t> API </a:t>
            </a:r>
            <a:r>
              <a:rPr lang="pl-PL" dirty="0" err="1"/>
              <a:t>through</a:t>
            </a:r>
            <a:r>
              <a:rPr lang="pl-PL" dirty="0"/>
              <a:t> MATLAB</a:t>
            </a:r>
          </a:p>
        </p:txBody>
      </p:sp>
      <p:sp>
        <p:nvSpPr>
          <p:cNvPr id="4" name="Symbol zastępczy numeru slajdu 3"/>
          <p:cNvSpPr>
            <a:spLocks noGrp="1"/>
          </p:cNvSpPr>
          <p:nvPr>
            <p:ph type="sldNum" sz="quarter" idx="5"/>
          </p:nvPr>
        </p:nvSpPr>
        <p:spPr/>
        <p:txBody>
          <a:bodyPr/>
          <a:lstStyle/>
          <a:p>
            <a:fld id="{0F445966-B389-49B8-9BCD-044154597C8B}" type="slidenum">
              <a:rPr lang="pl-PL" smtClean="0"/>
              <a:t>8</a:t>
            </a:fld>
            <a:endParaRPr lang="pl-PL"/>
          </a:p>
        </p:txBody>
      </p:sp>
    </p:spTree>
    <p:extLst>
      <p:ext uri="{BB962C8B-B14F-4D97-AF65-F5344CB8AC3E}">
        <p14:creationId xmlns:p14="http://schemas.microsoft.com/office/powerpoint/2010/main" val="3441486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8EB4D-4F99-ADCE-82E1-33E480D36AF3}"/>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399947D0-7A12-ACF2-5D02-A7C2AC96AFF4}"/>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0508286A-F9C6-DEC6-EDD3-85EB79052AF3}"/>
              </a:ext>
            </a:extLst>
          </p:cNvPr>
          <p:cNvSpPr>
            <a:spLocks noGrp="1"/>
          </p:cNvSpPr>
          <p:nvPr>
            <p:ph type="body" idx="1"/>
          </p:nvPr>
        </p:nvSpPr>
        <p:spPr/>
        <p:txBody>
          <a:bodyPr/>
          <a:lstStyle/>
          <a:p>
            <a:pPr lvl="0" algn="l"/>
            <a:r>
              <a:rPr lang="pl-PL" dirty="0"/>
              <a:t>Demo 2: </a:t>
            </a:r>
          </a:p>
          <a:p>
            <a:pPr lvl="0" algn="l"/>
            <a:r>
              <a:rPr lang="en-US" sz="1200" kern="1200" dirty="0">
                <a:solidFill>
                  <a:schemeClr val="tx1"/>
                </a:solidFill>
                <a:effectLst/>
                <a:latin typeface="+mn-lt"/>
                <a:ea typeface="+mn-ea"/>
                <a:cs typeface="+mn-cs"/>
              </a:rPr>
              <a:t>Make a change in the code </a:t>
            </a:r>
            <a:r>
              <a:rPr lang="en-US" sz="1200" kern="1200" dirty="0" err="1">
                <a:solidFill>
                  <a:schemeClr val="tx1"/>
                </a:solidFill>
                <a:effectLst/>
                <a:latin typeface="+mn-lt"/>
                <a:ea typeface="+mn-ea"/>
                <a:cs typeface="+mn-cs"/>
              </a:rPr>
              <a:t>Hvac</a:t>
            </a:r>
            <a:r>
              <a:rPr lang="en-US" sz="1200" kern="1200" dirty="0">
                <a:solidFill>
                  <a:schemeClr val="tx1"/>
                </a:solidFill>
                <a:effectLst/>
                <a:latin typeface="+mn-lt"/>
                <a:ea typeface="+mn-ea"/>
                <a:cs typeface="+mn-cs"/>
              </a:rPr>
              <a:t> controller</a:t>
            </a:r>
            <a:r>
              <a:rPr lang="pl-PL" sz="1200" kern="1200" dirty="0">
                <a:solidFill>
                  <a:schemeClr val="tx1"/>
                </a:solidFill>
                <a:effectLst/>
                <a:latin typeface="+mn-lt"/>
                <a:ea typeface="+mn-ea"/>
                <a:cs typeface="+mn-cs"/>
              </a:rPr>
              <a:t> -&gt; </a:t>
            </a:r>
            <a:r>
              <a:rPr lang="en-US" sz="1200" kern="1200" dirty="0">
                <a:solidFill>
                  <a:schemeClr val="tx1"/>
                </a:solidFill>
                <a:effectLst/>
                <a:latin typeface="+mn-lt"/>
                <a:ea typeface="+mn-ea"/>
                <a:cs typeface="+mn-cs"/>
              </a:rPr>
              <a:t>Commit and push the code to the repository</a:t>
            </a:r>
            <a:r>
              <a:rPr lang="pl-PL" sz="1200" kern="1200" dirty="0">
                <a:solidFill>
                  <a:schemeClr val="tx1"/>
                </a:solidFill>
                <a:effectLst/>
                <a:latin typeface="+mn-lt"/>
                <a:ea typeface="+mn-ea"/>
                <a:cs typeface="+mn-cs"/>
              </a:rPr>
              <a:t> -&gt; </a:t>
            </a:r>
            <a:r>
              <a:rPr lang="pl-PL" sz="1200" kern="1200" dirty="0" err="1">
                <a:solidFill>
                  <a:schemeClr val="tx1"/>
                </a:solidFill>
                <a:effectLst/>
                <a:latin typeface="+mn-lt"/>
                <a:ea typeface="+mn-ea"/>
                <a:cs typeface="+mn-cs"/>
              </a:rPr>
              <a:t>Repository</a:t>
            </a:r>
            <a:r>
              <a:rPr lang="pl-PL" sz="1200" kern="1200" dirty="0">
                <a:solidFill>
                  <a:schemeClr val="tx1"/>
                </a:solidFill>
                <a:effectLst/>
                <a:latin typeface="+mn-lt"/>
                <a:ea typeface="+mn-ea"/>
                <a:cs typeface="+mn-cs"/>
              </a:rPr>
              <a:t> </a:t>
            </a:r>
            <a:r>
              <a:rPr lang="pl-PL" sz="1200" kern="1200" dirty="0" err="1">
                <a:solidFill>
                  <a:schemeClr val="tx1"/>
                </a:solidFill>
                <a:effectLst/>
                <a:latin typeface="+mn-lt"/>
                <a:ea typeface="+mn-ea"/>
                <a:cs typeface="+mn-cs"/>
              </a:rPr>
              <a:t>automatically</a:t>
            </a:r>
            <a:r>
              <a:rPr lang="pl-PL" sz="1200" kern="1200" dirty="0">
                <a:solidFill>
                  <a:schemeClr val="tx1"/>
                </a:solidFill>
                <a:effectLst/>
                <a:latin typeface="+mn-lt"/>
                <a:ea typeface="+mn-ea"/>
                <a:cs typeface="+mn-cs"/>
              </a:rPr>
              <a:t> </a:t>
            </a:r>
            <a:r>
              <a:rPr lang="pl-PL" sz="1200" kern="1200" dirty="0" err="1">
                <a:solidFill>
                  <a:schemeClr val="tx1"/>
                </a:solidFill>
                <a:effectLst/>
                <a:latin typeface="+mn-lt"/>
                <a:ea typeface="+mn-ea"/>
                <a:cs typeface="+mn-cs"/>
              </a:rPr>
              <a:t>triggers</a:t>
            </a:r>
            <a:r>
              <a:rPr lang="pl-PL" sz="1200" kern="1200" dirty="0">
                <a:solidFill>
                  <a:schemeClr val="tx1"/>
                </a:solidFill>
                <a:effectLst/>
                <a:latin typeface="+mn-lt"/>
                <a:ea typeface="+mn-ea"/>
                <a:cs typeface="+mn-cs"/>
              </a:rPr>
              <a:t> </a:t>
            </a:r>
            <a:r>
              <a:rPr lang="pl-PL" sz="1200" kern="1200" dirty="0" err="1">
                <a:solidFill>
                  <a:schemeClr val="tx1"/>
                </a:solidFill>
                <a:effectLst/>
                <a:latin typeface="+mn-lt"/>
                <a:ea typeface="+mn-ea"/>
                <a:cs typeface="+mn-cs"/>
              </a:rPr>
              <a:t>tests</a:t>
            </a:r>
            <a:r>
              <a:rPr lang="pl-PL" sz="1200" kern="1200" dirty="0">
                <a:solidFill>
                  <a:schemeClr val="tx1"/>
                </a:solidFill>
                <a:effectLst/>
                <a:latin typeface="+mn-lt"/>
                <a:ea typeface="+mn-ea"/>
                <a:cs typeface="+mn-cs"/>
              </a:rPr>
              <a:t> -&gt; </a:t>
            </a:r>
            <a:r>
              <a:rPr lang="en-US" sz="1200" kern="1200" dirty="0">
                <a:solidFill>
                  <a:schemeClr val="tx1"/>
                </a:solidFill>
                <a:effectLst/>
                <a:latin typeface="+mn-lt"/>
                <a:ea typeface="+mn-ea"/>
                <a:cs typeface="+mn-cs"/>
              </a:rPr>
              <a:t>Show how this is done in GitHub</a:t>
            </a:r>
            <a:endParaRPr lang="pl-PL" sz="1200" kern="1200" dirty="0">
              <a:solidFill>
                <a:schemeClr val="tx1"/>
              </a:solidFill>
              <a:effectLst/>
              <a:latin typeface="+mn-lt"/>
              <a:ea typeface="+mn-ea"/>
              <a:cs typeface="+mn-cs"/>
            </a:endParaRPr>
          </a:p>
        </p:txBody>
      </p:sp>
      <p:sp>
        <p:nvSpPr>
          <p:cNvPr id="4" name="Symbol zastępczy numeru slajdu 3">
            <a:extLst>
              <a:ext uri="{FF2B5EF4-FFF2-40B4-BE49-F238E27FC236}">
                <a16:creationId xmlns:a16="http://schemas.microsoft.com/office/drawing/2014/main" id="{71989D31-9EA3-A9EC-34F2-EF3C74127D8B}"/>
              </a:ext>
            </a:extLst>
          </p:cNvPr>
          <p:cNvSpPr>
            <a:spLocks noGrp="1"/>
          </p:cNvSpPr>
          <p:nvPr>
            <p:ph type="sldNum" sz="quarter" idx="5"/>
          </p:nvPr>
        </p:nvSpPr>
        <p:spPr/>
        <p:txBody>
          <a:bodyPr/>
          <a:lstStyle/>
          <a:p>
            <a:fld id="{0F445966-B389-49B8-9BCD-044154597C8B}" type="slidenum">
              <a:rPr lang="pl-PL" smtClean="0"/>
              <a:t>9</a:t>
            </a:fld>
            <a:endParaRPr lang="pl-PL"/>
          </a:p>
        </p:txBody>
      </p:sp>
    </p:spTree>
    <p:extLst>
      <p:ext uri="{BB962C8B-B14F-4D97-AF65-F5344CB8AC3E}">
        <p14:creationId xmlns:p14="http://schemas.microsoft.com/office/powerpoint/2010/main" val="2123557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A8A2C8-78EE-7D0E-5890-527C8F98BEE5}"/>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368BA8AC-0F38-0BD0-9047-BFB4E4D445E0}"/>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086E853A-12BB-893F-B2F6-D06C9AC67569}"/>
              </a:ext>
            </a:extLst>
          </p:cNvPr>
          <p:cNvSpPr>
            <a:spLocks noGrp="1"/>
          </p:cNvSpPr>
          <p:nvPr>
            <p:ph type="body" idx="1"/>
          </p:nvPr>
        </p:nvSpPr>
        <p:spPr/>
        <p:txBody>
          <a:bodyPr/>
          <a:lstStyle/>
          <a:p>
            <a:r>
              <a:rPr lang="pl-PL" dirty="0"/>
              <a:t>Demo 3:</a:t>
            </a:r>
            <a:br>
              <a:rPr lang="pl-PL" dirty="0"/>
            </a:br>
            <a:endParaRPr lang="pl-PL" dirty="0"/>
          </a:p>
          <a:p>
            <a:r>
              <a:rPr lang="en-US" dirty="0">
                <a:hlinkClick r:id="rId3"/>
              </a:rPr>
              <a:t>Automate and Run Tasks with Process Advisor - MATLAB &amp; Simulink</a:t>
            </a:r>
            <a:endParaRPr lang="pl-PL" dirty="0"/>
          </a:p>
          <a:p>
            <a:endParaRPr lang="pl-PL" dirty="0"/>
          </a:p>
        </p:txBody>
      </p:sp>
      <p:sp>
        <p:nvSpPr>
          <p:cNvPr id="4" name="Symbol zastępczy numeru slajdu 3">
            <a:extLst>
              <a:ext uri="{FF2B5EF4-FFF2-40B4-BE49-F238E27FC236}">
                <a16:creationId xmlns:a16="http://schemas.microsoft.com/office/drawing/2014/main" id="{848AD871-9038-6BB2-1773-C0CDD70F6232}"/>
              </a:ext>
            </a:extLst>
          </p:cNvPr>
          <p:cNvSpPr>
            <a:spLocks noGrp="1"/>
          </p:cNvSpPr>
          <p:nvPr>
            <p:ph type="sldNum" sz="quarter" idx="5"/>
          </p:nvPr>
        </p:nvSpPr>
        <p:spPr/>
        <p:txBody>
          <a:bodyPr/>
          <a:lstStyle/>
          <a:p>
            <a:fld id="{0F445966-B389-49B8-9BCD-044154597C8B}" type="slidenum">
              <a:rPr lang="pl-PL" smtClean="0"/>
              <a:t>10</a:t>
            </a:fld>
            <a:endParaRPr lang="pl-PL"/>
          </a:p>
        </p:txBody>
      </p:sp>
    </p:spTree>
    <p:extLst>
      <p:ext uri="{BB962C8B-B14F-4D97-AF65-F5344CB8AC3E}">
        <p14:creationId xmlns:p14="http://schemas.microsoft.com/office/powerpoint/2010/main" val="14438376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hyperlink" Target="https://ont.com.pl/" TargetMode="External"/><Relationship Id="rId3" Type="http://schemas.openxmlformats.org/officeDocument/2006/relationships/image" Target="../media/image9.svg"/><Relationship Id="rId7" Type="http://schemas.openxmlformats.org/officeDocument/2006/relationships/image" Target="../media/image14.png"/><Relationship Id="rId12" Type="http://schemas.openxmlformats.org/officeDocument/2006/relationships/hyperlink" Target="https://pl.linkedin.com/company/ont-krakow" TargetMode="External"/><Relationship Id="rId17" Type="http://schemas.openxmlformats.org/officeDocument/2006/relationships/image" Target="../media/image20.svg"/><Relationship Id="rId2" Type="http://schemas.openxmlformats.org/officeDocument/2006/relationships/image" Target="../media/image8.png"/><Relationship Id="rId16"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image" Target="../media/image16.svg"/><Relationship Id="rId5" Type="http://schemas.openxmlformats.org/officeDocument/2006/relationships/image" Target="../media/image12.svg"/><Relationship Id="rId15" Type="http://schemas.openxmlformats.org/officeDocument/2006/relationships/hyperlink" Target="https://www.youtube.com/user/ONTMATLAB" TargetMode="External"/><Relationship Id="rId10" Type="http://schemas.openxmlformats.org/officeDocument/2006/relationships/image" Target="../media/image15.png"/><Relationship Id="rId19" Type="http://schemas.openxmlformats.org/officeDocument/2006/relationships/image" Target="../media/image21.png"/><Relationship Id="rId4" Type="http://schemas.openxmlformats.org/officeDocument/2006/relationships/image" Target="../media/image11.png"/><Relationship Id="rId9" Type="http://schemas.openxmlformats.org/officeDocument/2006/relationships/hyperlink" Target="https://www.facebook.com/ont.matlab/" TargetMode="External"/><Relationship Id="rId14" Type="http://schemas.openxmlformats.org/officeDocument/2006/relationships/image" Target="../media/image18.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Silence!">
    <p:spTree>
      <p:nvGrpSpPr>
        <p:cNvPr id="1" name=""/>
        <p:cNvGrpSpPr/>
        <p:nvPr/>
      </p:nvGrpSpPr>
      <p:grpSpPr>
        <a:xfrm>
          <a:off x="0" y="0"/>
          <a:ext cx="0" cy="0"/>
          <a:chOff x="0" y="0"/>
          <a:chExt cx="0" cy="0"/>
        </a:xfrm>
      </p:grpSpPr>
      <p:pic>
        <p:nvPicPr>
          <p:cNvPr id="4" name="Obraz 3" descr="Obraz zawierający tekst">
            <a:extLst>
              <a:ext uri="{FF2B5EF4-FFF2-40B4-BE49-F238E27FC236}">
                <a16:creationId xmlns:a16="http://schemas.microsoft.com/office/drawing/2014/main" id="{636BCFAF-9979-E6C0-568B-17D5394CDC84}"/>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726"/>
            <a:ext cx="12193200" cy="468000"/>
          </a:xfrm>
          <a:prstGeom prst="rect">
            <a:avLst/>
          </a:prstGeom>
        </p:spPr>
      </p:pic>
      <p:pic>
        <p:nvPicPr>
          <p:cNvPr id="18" name="Obraz 17" descr="Obraz zawierający tekst&#10;&#10;Opis wygenerowany automatycznie">
            <a:extLst>
              <a:ext uri="{FF2B5EF4-FFF2-40B4-BE49-F238E27FC236}">
                <a16:creationId xmlns:a16="http://schemas.microsoft.com/office/drawing/2014/main" id="{B40FCD26-CF58-9773-99F5-2562827C11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726"/>
            <a:ext cx="1260987" cy="360000"/>
          </a:xfrm>
          <a:prstGeom prst="rect">
            <a:avLst/>
          </a:prstGeom>
        </p:spPr>
      </p:pic>
      <p:sp>
        <p:nvSpPr>
          <p:cNvPr id="6" name="pole tekstowe 5">
            <a:extLst>
              <a:ext uri="{FF2B5EF4-FFF2-40B4-BE49-F238E27FC236}">
                <a16:creationId xmlns:a16="http://schemas.microsoft.com/office/drawing/2014/main" id="{F62F2E44-7EA2-1847-5667-A151C3F9AA46}"/>
              </a:ext>
            </a:extLst>
          </p:cNvPr>
          <p:cNvSpPr txBox="1"/>
          <p:nvPr/>
        </p:nvSpPr>
        <p:spPr>
          <a:xfrm>
            <a:off x="1191445" y="1761067"/>
            <a:ext cx="9809110" cy="584775"/>
          </a:xfrm>
          <a:prstGeom prst="rect">
            <a:avLst/>
          </a:prstGeom>
          <a:noFill/>
        </p:spPr>
        <p:txBody>
          <a:bodyPr wrap="square" rtlCol="0">
            <a:spAutoFit/>
          </a:bodyPr>
          <a:lstStyle/>
          <a:p>
            <a:pPr algn="ctr"/>
            <a:r>
              <a:rPr lang="pl-PL" sz="3200" b="1" dirty="0">
                <a:solidFill>
                  <a:schemeClr val="accent1">
                    <a:lumMod val="50000"/>
                  </a:schemeClr>
                </a:solidFill>
              </a:rPr>
              <a:t>We </a:t>
            </a:r>
            <a:r>
              <a:rPr lang="pl-PL" sz="3200" b="1" dirty="0" err="1">
                <a:solidFill>
                  <a:schemeClr val="accent1">
                    <a:lumMod val="50000"/>
                  </a:schemeClr>
                </a:solidFill>
              </a:rPr>
              <a:t>will</a:t>
            </a:r>
            <a:r>
              <a:rPr lang="pl-PL" sz="3200" b="1" dirty="0">
                <a:solidFill>
                  <a:schemeClr val="accent1">
                    <a:lumMod val="50000"/>
                  </a:schemeClr>
                </a:solidFill>
              </a:rPr>
              <a:t> </a:t>
            </a:r>
            <a:r>
              <a:rPr lang="pl-PL" sz="3200" b="1" dirty="0" err="1">
                <a:solidFill>
                  <a:schemeClr val="accent1">
                    <a:lumMod val="50000"/>
                  </a:schemeClr>
                </a:solidFill>
              </a:rPr>
              <a:t>begin</a:t>
            </a:r>
            <a:r>
              <a:rPr lang="pl-PL" sz="3200" b="1" dirty="0">
                <a:solidFill>
                  <a:schemeClr val="accent1">
                    <a:lumMod val="50000"/>
                  </a:schemeClr>
                </a:solidFill>
              </a:rPr>
              <a:t> </a:t>
            </a:r>
            <a:r>
              <a:rPr lang="pl-PL" sz="3200" b="1" dirty="0" err="1">
                <a:solidFill>
                  <a:schemeClr val="accent1">
                    <a:lumMod val="50000"/>
                  </a:schemeClr>
                </a:solidFill>
              </a:rPr>
              <a:t>shortly</a:t>
            </a:r>
            <a:r>
              <a:rPr lang="pl-PL" sz="3200" b="1" dirty="0">
                <a:solidFill>
                  <a:schemeClr val="accent1">
                    <a:lumMod val="50000"/>
                  </a:schemeClr>
                </a:solidFill>
              </a:rPr>
              <a:t>!</a:t>
            </a:r>
          </a:p>
        </p:txBody>
      </p:sp>
      <p:sp>
        <p:nvSpPr>
          <p:cNvPr id="9" name="pole tekstowe 8">
            <a:extLst>
              <a:ext uri="{FF2B5EF4-FFF2-40B4-BE49-F238E27FC236}">
                <a16:creationId xmlns:a16="http://schemas.microsoft.com/office/drawing/2014/main" id="{15567DFA-89DF-DF80-A5D5-CB7093303796}"/>
              </a:ext>
            </a:extLst>
          </p:cNvPr>
          <p:cNvSpPr txBox="1"/>
          <p:nvPr/>
        </p:nvSpPr>
        <p:spPr>
          <a:xfrm>
            <a:off x="1191445" y="3133329"/>
            <a:ext cx="9809110" cy="584775"/>
          </a:xfrm>
          <a:prstGeom prst="rect">
            <a:avLst/>
          </a:prstGeom>
          <a:noFill/>
        </p:spPr>
        <p:txBody>
          <a:bodyPr wrap="square" rtlCol="0">
            <a:spAutoFit/>
          </a:bodyPr>
          <a:lstStyle/>
          <a:p>
            <a:r>
              <a:rPr lang="pl-PL" sz="3200" b="1" dirty="0" err="1">
                <a:solidFill>
                  <a:schemeClr val="accent1">
                    <a:lumMod val="50000"/>
                  </a:schemeClr>
                </a:solidFill>
              </a:rPr>
              <a:t>Please</a:t>
            </a:r>
            <a:r>
              <a:rPr lang="pl-PL" sz="3200" b="1" dirty="0">
                <a:solidFill>
                  <a:schemeClr val="accent1">
                    <a:lumMod val="50000"/>
                  </a:schemeClr>
                </a:solidFill>
              </a:rPr>
              <a:t> </a:t>
            </a:r>
            <a:r>
              <a:rPr lang="pl-PL" sz="3200" b="1" dirty="0" err="1">
                <a:solidFill>
                  <a:schemeClr val="accent1">
                    <a:lumMod val="50000"/>
                  </a:schemeClr>
                </a:solidFill>
              </a:rPr>
              <a:t>kindly</a:t>
            </a:r>
            <a:r>
              <a:rPr lang="pl-PL" sz="3200" b="1" dirty="0">
                <a:solidFill>
                  <a:schemeClr val="accent1">
                    <a:lumMod val="50000"/>
                  </a:schemeClr>
                </a:solidFill>
              </a:rPr>
              <a:t> </a:t>
            </a:r>
            <a:r>
              <a:rPr lang="pl-PL" sz="3200" b="1" dirty="0" err="1">
                <a:solidFill>
                  <a:schemeClr val="accent1">
                    <a:lumMod val="50000"/>
                  </a:schemeClr>
                </a:solidFill>
              </a:rPr>
              <a:t>mute</a:t>
            </a:r>
            <a:r>
              <a:rPr lang="pl-PL" sz="3200" b="1" dirty="0">
                <a:solidFill>
                  <a:schemeClr val="accent1">
                    <a:lumMod val="50000"/>
                  </a:schemeClr>
                </a:solidFill>
              </a:rPr>
              <a:t> </a:t>
            </a:r>
            <a:r>
              <a:rPr lang="pl-PL" sz="3200" b="1" dirty="0" err="1">
                <a:solidFill>
                  <a:schemeClr val="accent1">
                    <a:lumMod val="50000"/>
                  </a:schemeClr>
                </a:solidFill>
              </a:rPr>
              <a:t>your</a:t>
            </a:r>
            <a:r>
              <a:rPr lang="pl-PL" sz="3200" b="1" dirty="0">
                <a:solidFill>
                  <a:schemeClr val="accent1">
                    <a:lumMod val="50000"/>
                  </a:schemeClr>
                </a:solidFill>
              </a:rPr>
              <a:t> </a:t>
            </a:r>
            <a:r>
              <a:rPr lang="pl-PL" sz="3200" b="1" dirty="0" err="1">
                <a:solidFill>
                  <a:schemeClr val="accent1">
                    <a:lumMod val="50000"/>
                  </a:schemeClr>
                </a:solidFill>
              </a:rPr>
              <a:t>microphone</a:t>
            </a:r>
            <a:r>
              <a:rPr lang="pl-PL" sz="3200" b="1" dirty="0">
                <a:solidFill>
                  <a:schemeClr val="accent1">
                    <a:lumMod val="50000"/>
                  </a:schemeClr>
                </a:solidFill>
              </a:rPr>
              <a:t> and </a:t>
            </a:r>
            <a:r>
              <a:rPr lang="pl-PL" sz="3200" b="1" dirty="0" err="1">
                <a:solidFill>
                  <a:schemeClr val="accent1">
                    <a:lumMod val="50000"/>
                  </a:schemeClr>
                </a:solidFill>
              </a:rPr>
              <a:t>turn</a:t>
            </a:r>
            <a:r>
              <a:rPr lang="pl-PL" sz="3200" b="1" dirty="0">
                <a:solidFill>
                  <a:schemeClr val="accent1">
                    <a:lumMod val="50000"/>
                  </a:schemeClr>
                </a:solidFill>
              </a:rPr>
              <a:t> </a:t>
            </a:r>
            <a:r>
              <a:rPr lang="pl-PL" sz="3200" b="1" dirty="0" err="1">
                <a:solidFill>
                  <a:schemeClr val="accent1">
                    <a:lumMod val="50000"/>
                  </a:schemeClr>
                </a:solidFill>
              </a:rPr>
              <a:t>camera</a:t>
            </a:r>
            <a:r>
              <a:rPr lang="pl-PL" sz="3200" b="1" dirty="0">
                <a:solidFill>
                  <a:schemeClr val="accent1">
                    <a:lumMod val="50000"/>
                  </a:schemeClr>
                </a:solidFill>
              </a:rPr>
              <a:t> off</a:t>
            </a:r>
          </a:p>
        </p:txBody>
      </p:sp>
      <p:pic>
        <p:nvPicPr>
          <p:cNvPr id="10" name="Grafika 9" descr="Kamera internetowa z wypełnieniem pełnym">
            <a:extLst>
              <a:ext uri="{FF2B5EF4-FFF2-40B4-BE49-F238E27FC236}">
                <a16:creationId xmlns:a16="http://schemas.microsoft.com/office/drawing/2014/main" id="{8B7C1860-8B0B-F228-8DC7-DAEE838BAE5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76038" y="4811031"/>
            <a:ext cx="914400" cy="914400"/>
          </a:xfrm>
          <a:prstGeom prst="rect">
            <a:avLst/>
          </a:prstGeom>
        </p:spPr>
      </p:pic>
      <p:pic>
        <p:nvPicPr>
          <p:cNvPr id="11" name="Grafika 10" descr="Mikrofon w radiu z wypełnieniem pełnym">
            <a:extLst>
              <a:ext uri="{FF2B5EF4-FFF2-40B4-BE49-F238E27FC236}">
                <a16:creationId xmlns:a16="http://schemas.microsoft.com/office/drawing/2014/main" id="{755AC4F9-B317-6CE2-AB55-232D01FE044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001564" y="4811031"/>
            <a:ext cx="914400" cy="914400"/>
          </a:xfrm>
          <a:prstGeom prst="rect">
            <a:avLst/>
          </a:prstGeom>
        </p:spPr>
      </p:pic>
      <p:sp>
        <p:nvSpPr>
          <p:cNvPr id="12" name="Znak „niedozwolone” 11">
            <a:extLst>
              <a:ext uri="{FF2B5EF4-FFF2-40B4-BE49-F238E27FC236}">
                <a16:creationId xmlns:a16="http://schemas.microsoft.com/office/drawing/2014/main" id="{B5213C40-8CAA-86E4-EAB7-D8E35D805FE2}"/>
              </a:ext>
            </a:extLst>
          </p:cNvPr>
          <p:cNvSpPr/>
          <p:nvPr/>
        </p:nvSpPr>
        <p:spPr>
          <a:xfrm>
            <a:off x="3656585" y="4466052"/>
            <a:ext cx="1604357" cy="1604357"/>
          </a:xfrm>
          <a:prstGeom prst="noSmoking">
            <a:avLst>
              <a:gd name="adj" fmla="val 5289"/>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13" name="Znak „niedozwolone” 12">
            <a:extLst>
              <a:ext uri="{FF2B5EF4-FFF2-40B4-BE49-F238E27FC236}">
                <a16:creationId xmlns:a16="http://schemas.microsoft.com/office/drawing/2014/main" id="{DB65D5F3-0200-DDFD-A172-B042EA950220}"/>
              </a:ext>
            </a:extLst>
          </p:cNvPr>
          <p:cNvSpPr/>
          <p:nvPr/>
        </p:nvSpPr>
        <p:spPr>
          <a:xfrm>
            <a:off x="6931059" y="4466051"/>
            <a:ext cx="1604357" cy="1604357"/>
          </a:xfrm>
          <a:prstGeom prst="noSmoking">
            <a:avLst>
              <a:gd name="adj" fmla="val 5289"/>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2" name="Prostokąt 1">
            <a:extLst>
              <a:ext uri="{FF2B5EF4-FFF2-40B4-BE49-F238E27FC236}">
                <a16:creationId xmlns:a16="http://schemas.microsoft.com/office/drawing/2014/main" id="{01DD6176-E629-AD89-E70D-6464BFEE99C9}"/>
              </a:ext>
            </a:extLst>
          </p:cNvPr>
          <p:cNvSpPr/>
          <p:nvPr/>
        </p:nvSpPr>
        <p:spPr>
          <a:xfrm>
            <a:off x="9977718" y="6364941"/>
            <a:ext cx="2214282" cy="4383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3983980686"/>
      </p:ext>
    </p:extLst>
  </p:cSld>
  <p:clrMapOvr>
    <a:masterClrMapping/>
  </p:clrMapOvr>
  <p:extLst>
    <p:ext uri="{DCECCB84-F9BA-43D5-87BE-67443E8EF086}">
      <p15:sldGuideLst xmlns:p15="http://schemas.microsoft.com/office/powerpoint/2012/main">
        <p15:guide id="2" pos="649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Header_feature">
    <p:spTree>
      <p:nvGrpSpPr>
        <p:cNvPr id="1" name=""/>
        <p:cNvGrpSpPr/>
        <p:nvPr/>
      </p:nvGrpSpPr>
      <p:grpSpPr>
        <a:xfrm>
          <a:off x="0" y="0"/>
          <a:ext cx="0" cy="0"/>
          <a:chOff x="0" y="0"/>
          <a:chExt cx="0" cy="0"/>
        </a:xfrm>
      </p:grpSpPr>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298800" y="475200"/>
            <a:ext cx="11592000" cy="523219"/>
          </a:xfrm>
          <a:prstGeom prst="rect">
            <a:avLst/>
          </a:prstGeom>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9" name="Symbol zastępczy zawartości 8">
            <a:extLst>
              <a:ext uri="{FF2B5EF4-FFF2-40B4-BE49-F238E27FC236}">
                <a16:creationId xmlns:a16="http://schemas.microsoft.com/office/drawing/2014/main" id="{31F1746F-1DB7-424F-96B9-B2A80B5F84C0}"/>
              </a:ext>
            </a:extLst>
          </p:cNvPr>
          <p:cNvSpPr>
            <a:spLocks noGrp="1"/>
          </p:cNvSpPr>
          <p:nvPr>
            <p:ph sz="quarter" idx="16" hasCustomPrompt="1"/>
          </p:nvPr>
        </p:nvSpPr>
        <p:spPr>
          <a:xfrm>
            <a:off x="298800" y="1141200"/>
            <a:ext cx="5724000" cy="523219"/>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r>
              <a:rPr lang="pl-PL" dirty="0" err="1"/>
              <a:t>Slide</a:t>
            </a:r>
            <a:r>
              <a:rPr lang="pl-PL" dirty="0"/>
              <a:t> </a:t>
            </a:r>
            <a:r>
              <a:rPr lang="pl-PL" dirty="0" err="1"/>
              <a:t>summary</a:t>
            </a:r>
            <a:endParaRPr lang="pl-PL" dirty="0"/>
          </a:p>
        </p:txBody>
      </p:sp>
      <p:sp>
        <p:nvSpPr>
          <p:cNvPr id="11" name="Symbol zastępczy zawartości 8">
            <a:extLst>
              <a:ext uri="{FF2B5EF4-FFF2-40B4-BE49-F238E27FC236}">
                <a16:creationId xmlns:a16="http://schemas.microsoft.com/office/drawing/2014/main" id="{E40966B1-089F-409F-A108-BDF5454FCCDA}"/>
              </a:ext>
            </a:extLst>
          </p:cNvPr>
          <p:cNvSpPr>
            <a:spLocks noGrp="1"/>
          </p:cNvSpPr>
          <p:nvPr>
            <p:ph sz="quarter" idx="17" hasCustomPrompt="1"/>
          </p:nvPr>
        </p:nvSpPr>
        <p:spPr>
          <a:xfrm>
            <a:off x="6166800" y="1141200"/>
            <a:ext cx="5724000" cy="5238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r>
              <a:rPr lang="pl-PL" dirty="0"/>
              <a:t>Object</a:t>
            </a:r>
          </a:p>
        </p:txBody>
      </p:sp>
      <p:sp>
        <p:nvSpPr>
          <p:cNvPr id="3" name="Symbol zastępczy tekstu 2">
            <a:extLst>
              <a:ext uri="{FF2B5EF4-FFF2-40B4-BE49-F238E27FC236}">
                <a16:creationId xmlns:a16="http://schemas.microsoft.com/office/drawing/2014/main" id="{7DB2E10F-2458-492E-BD3D-8C821905C9BE}"/>
              </a:ext>
            </a:extLst>
          </p:cNvPr>
          <p:cNvSpPr>
            <a:spLocks noGrp="1"/>
          </p:cNvSpPr>
          <p:nvPr>
            <p:ph type="body" sz="quarter" idx="19" hasCustomPrompt="1"/>
          </p:nvPr>
        </p:nvSpPr>
        <p:spPr>
          <a:xfrm>
            <a:off x="298800" y="5803200"/>
            <a:ext cx="5724000" cy="576000"/>
          </a:xfrm>
          <a:prstGeom prst="rect">
            <a:avLst/>
          </a:prstGeom>
        </p:spPr>
        <p:txBody>
          <a:bodyPr>
            <a:noAutofit/>
          </a:bodyPr>
          <a:lstStyle>
            <a:lvl1pPr marL="271463" indent="-271463">
              <a:buSzPct val="125000"/>
              <a:buFont typeface="Courier New" panose="02070309020205020404" pitchFamily="49" charset="0"/>
              <a:buChar char="»"/>
              <a:defRPr sz="1600">
                <a:latin typeface="Courier New" panose="02070309020205020404" pitchFamily="49" charset="0"/>
                <a:cs typeface="Courier New" panose="02070309020205020404" pitchFamily="49" charset="0"/>
              </a:defRPr>
            </a:lvl1pPr>
          </a:lstStyle>
          <a:p>
            <a:pPr lvl="0"/>
            <a:r>
              <a:rPr lang="pl-PL" dirty="0" err="1"/>
              <a:t>External</a:t>
            </a:r>
            <a:r>
              <a:rPr lang="pl-PL" dirty="0"/>
              <a:t> </a:t>
            </a:r>
            <a:r>
              <a:rPr lang="pl-PL" dirty="0" err="1"/>
              <a:t>references</a:t>
            </a:r>
            <a:r>
              <a:rPr lang="pl-PL" dirty="0"/>
              <a:t> (</a:t>
            </a:r>
            <a:r>
              <a:rPr lang="pl-PL" dirty="0" err="1"/>
              <a:t>example</a:t>
            </a:r>
            <a:r>
              <a:rPr lang="pl-PL" dirty="0"/>
              <a:t>, demo, </a:t>
            </a:r>
            <a:r>
              <a:rPr lang="pl-PL" dirty="0" err="1"/>
              <a:t>webinar</a:t>
            </a:r>
            <a:r>
              <a:rPr lang="pl-PL" dirty="0"/>
              <a:t>, </a:t>
            </a:r>
            <a:r>
              <a:rPr lang="pl-PL" dirty="0" err="1"/>
              <a:t>documentation</a:t>
            </a:r>
            <a:r>
              <a:rPr lang="pl-PL" dirty="0"/>
              <a:t>, </a:t>
            </a:r>
            <a:r>
              <a:rPr lang="pl-PL" dirty="0" err="1"/>
              <a:t>toolbox</a:t>
            </a:r>
            <a:r>
              <a:rPr lang="pl-PL" dirty="0"/>
              <a:t> </a:t>
            </a:r>
            <a:r>
              <a:rPr lang="pl-PL" dirty="0" err="1"/>
              <a:t>name</a:t>
            </a:r>
            <a:r>
              <a:rPr lang="pl-PL" dirty="0"/>
              <a:t> etc.)</a:t>
            </a:r>
          </a:p>
        </p:txBody>
      </p:sp>
      <p:sp>
        <p:nvSpPr>
          <p:cNvPr id="17" name="Symbol zastępczy zawartości 12">
            <a:extLst>
              <a:ext uri="{FF2B5EF4-FFF2-40B4-BE49-F238E27FC236}">
                <a16:creationId xmlns:a16="http://schemas.microsoft.com/office/drawing/2014/main" id="{841D6059-35C9-4C55-AADA-44BF53AC65C0}"/>
              </a:ext>
            </a:extLst>
          </p:cNvPr>
          <p:cNvSpPr>
            <a:spLocks noGrp="1"/>
          </p:cNvSpPr>
          <p:nvPr>
            <p:ph sz="quarter" idx="20" hasCustomPrompt="1"/>
          </p:nvPr>
        </p:nvSpPr>
        <p:spPr>
          <a:xfrm>
            <a:off x="298800" y="1663200"/>
            <a:ext cx="5724000" cy="414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err="1"/>
              <a:t>Feature</a:t>
            </a:r>
            <a:r>
              <a:rPr lang="pl-PL" dirty="0"/>
              <a:t> list</a:t>
            </a:r>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F6AFC13D-8D2C-2E27-BE84-024BDD86E8E2}"/>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4" name="Obraz 3" descr="Obraz zawierający tekst&#10;&#10;Opis wygenerowany automatycznie">
            <a:extLst>
              <a:ext uri="{FF2B5EF4-FFF2-40B4-BE49-F238E27FC236}">
                <a16:creationId xmlns:a16="http://schemas.microsoft.com/office/drawing/2014/main" id="{00A21D5C-D73A-6BED-9EEE-61782D887A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163133605"/>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_feature_no_summary">
    <p:spTree>
      <p:nvGrpSpPr>
        <p:cNvPr id="1" name=""/>
        <p:cNvGrpSpPr/>
        <p:nvPr/>
      </p:nvGrpSpPr>
      <p:grpSpPr>
        <a:xfrm>
          <a:off x="0" y="0"/>
          <a:ext cx="0" cy="0"/>
          <a:chOff x="0" y="0"/>
          <a:chExt cx="0" cy="0"/>
        </a:xfrm>
      </p:grpSpPr>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298800" y="475200"/>
            <a:ext cx="11592000" cy="523219"/>
          </a:xfrm>
          <a:prstGeom prst="rect">
            <a:avLst/>
          </a:prstGeom>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11" name="Symbol zastępczy zawartości 8">
            <a:extLst>
              <a:ext uri="{FF2B5EF4-FFF2-40B4-BE49-F238E27FC236}">
                <a16:creationId xmlns:a16="http://schemas.microsoft.com/office/drawing/2014/main" id="{E40966B1-089F-409F-A108-BDF5454FCCDA}"/>
              </a:ext>
            </a:extLst>
          </p:cNvPr>
          <p:cNvSpPr>
            <a:spLocks noGrp="1"/>
          </p:cNvSpPr>
          <p:nvPr>
            <p:ph sz="quarter" idx="17" hasCustomPrompt="1"/>
          </p:nvPr>
        </p:nvSpPr>
        <p:spPr>
          <a:xfrm>
            <a:off x="6166800" y="1141200"/>
            <a:ext cx="5724000" cy="5238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pl-PL" dirty="0"/>
              <a:t>Object</a:t>
            </a:r>
          </a:p>
        </p:txBody>
      </p:sp>
      <p:sp>
        <p:nvSpPr>
          <p:cNvPr id="3" name="Symbol zastępczy tekstu 2">
            <a:extLst>
              <a:ext uri="{FF2B5EF4-FFF2-40B4-BE49-F238E27FC236}">
                <a16:creationId xmlns:a16="http://schemas.microsoft.com/office/drawing/2014/main" id="{7DB2E10F-2458-492E-BD3D-8C821905C9BE}"/>
              </a:ext>
            </a:extLst>
          </p:cNvPr>
          <p:cNvSpPr>
            <a:spLocks noGrp="1"/>
          </p:cNvSpPr>
          <p:nvPr>
            <p:ph type="body" sz="quarter" idx="19" hasCustomPrompt="1"/>
          </p:nvPr>
        </p:nvSpPr>
        <p:spPr>
          <a:xfrm>
            <a:off x="298800" y="5803200"/>
            <a:ext cx="5724000" cy="576000"/>
          </a:xfrm>
          <a:prstGeom prst="rect">
            <a:avLst/>
          </a:prstGeom>
        </p:spPr>
        <p:txBody>
          <a:bodyPr>
            <a:noAutofit/>
          </a:bodyPr>
          <a:lstStyle>
            <a:lvl1pPr marL="271463" indent="-271463">
              <a:buSzPct val="125000"/>
              <a:buFont typeface="Courier New" panose="02070309020205020404" pitchFamily="49" charset="0"/>
              <a:buChar char="»"/>
              <a:defRPr sz="1600">
                <a:latin typeface="Courier New" panose="02070309020205020404" pitchFamily="49" charset="0"/>
                <a:cs typeface="Courier New" panose="02070309020205020404" pitchFamily="49" charset="0"/>
              </a:defRPr>
            </a:lvl1pPr>
          </a:lstStyle>
          <a:p>
            <a:pPr lvl="0"/>
            <a:r>
              <a:rPr lang="pl-PL" dirty="0" err="1"/>
              <a:t>External</a:t>
            </a:r>
            <a:r>
              <a:rPr lang="pl-PL" dirty="0"/>
              <a:t> </a:t>
            </a:r>
            <a:r>
              <a:rPr lang="pl-PL" dirty="0" err="1"/>
              <a:t>references</a:t>
            </a:r>
            <a:r>
              <a:rPr lang="pl-PL" dirty="0"/>
              <a:t> (</a:t>
            </a:r>
            <a:r>
              <a:rPr lang="pl-PL" dirty="0" err="1"/>
              <a:t>example</a:t>
            </a:r>
            <a:r>
              <a:rPr lang="pl-PL" dirty="0"/>
              <a:t>, demo, </a:t>
            </a:r>
            <a:r>
              <a:rPr lang="pl-PL" dirty="0" err="1"/>
              <a:t>webinar</a:t>
            </a:r>
            <a:r>
              <a:rPr lang="pl-PL" dirty="0"/>
              <a:t>, </a:t>
            </a:r>
            <a:r>
              <a:rPr lang="pl-PL" dirty="0" err="1"/>
              <a:t>documentation</a:t>
            </a:r>
            <a:r>
              <a:rPr lang="pl-PL" dirty="0"/>
              <a:t>, </a:t>
            </a:r>
            <a:r>
              <a:rPr lang="pl-PL" dirty="0" err="1"/>
              <a:t>toolbox</a:t>
            </a:r>
            <a:r>
              <a:rPr lang="pl-PL" dirty="0"/>
              <a:t> </a:t>
            </a:r>
            <a:r>
              <a:rPr lang="pl-PL" dirty="0" err="1"/>
              <a:t>name</a:t>
            </a:r>
            <a:r>
              <a:rPr lang="pl-PL" dirty="0"/>
              <a:t> etc.)</a:t>
            </a:r>
          </a:p>
        </p:txBody>
      </p:sp>
      <p:sp>
        <p:nvSpPr>
          <p:cNvPr id="17" name="Symbol zastępczy zawartości 12">
            <a:extLst>
              <a:ext uri="{FF2B5EF4-FFF2-40B4-BE49-F238E27FC236}">
                <a16:creationId xmlns:a16="http://schemas.microsoft.com/office/drawing/2014/main" id="{841D6059-35C9-4C55-AADA-44BF53AC65C0}"/>
              </a:ext>
            </a:extLst>
          </p:cNvPr>
          <p:cNvSpPr>
            <a:spLocks noGrp="1"/>
          </p:cNvSpPr>
          <p:nvPr>
            <p:ph sz="quarter" idx="20" hasCustomPrompt="1"/>
          </p:nvPr>
        </p:nvSpPr>
        <p:spPr>
          <a:xfrm>
            <a:off x="298800" y="1141200"/>
            <a:ext cx="5724000" cy="4662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err="1"/>
              <a:t>Feature</a:t>
            </a:r>
            <a:r>
              <a:rPr lang="pl-PL" dirty="0"/>
              <a:t> list</a:t>
            </a:r>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70E956AF-745E-AC7F-03E1-9B37DD445063}"/>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4" name="Obraz 3" descr="Obraz zawierający tekst&#10;&#10;Opis wygenerowany automatycznie">
            <a:extLst>
              <a:ext uri="{FF2B5EF4-FFF2-40B4-BE49-F238E27FC236}">
                <a16:creationId xmlns:a16="http://schemas.microsoft.com/office/drawing/2014/main" id="{8B066F29-9D8C-D338-5C00-5EB0BA941F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26864712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o_header_feature">
    <p:spTree>
      <p:nvGrpSpPr>
        <p:cNvPr id="1" name=""/>
        <p:cNvGrpSpPr/>
        <p:nvPr/>
      </p:nvGrpSpPr>
      <p:grpSpPr>
        <a:xfrm>
          <a:off x="0" y="0"/>
          <a:ext cx="0" cy="0"/>
          <a:chOff x="0" y="0"/>
          <a:chExt cx="0" cy="0"/>
        </a:xfrm>
      </p:grpSpPr>
      <p:sp>
        <p:nvSpPr>
          <p:cNvPr id="9" name="Symbol zastępczy zawartości 8">
            <a:extLst>
              <a:ext uri="{FF2B5EF4-FFF2-40B4-BE49-F238E27FC236}">
                <a16:creationId xmlns:a16="http://schemas.microsoft.com/office/drawing/2014/main" id="{31F1746F-1DB7-424F-96B9-B2A80B5F84C0}"/>
              </a:ext>
            </a:extLst>
          </p:cNvPr>
          <p:cNvSpPr>
            <a:spLocks noGrp="1"/>
          </p:cNvSpPr>
          <p:nvPr>
            <p:ph sz="quarter" idx="16" hasCustomPrompt="1"/>
          </p:nvPr>
        </p:nvSpPr>
        <p:spPr>
          <a:xfrm>
            <a:off x="298800" y="475200"/>
            <a:ext cx="5724000" cy="522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r>
              <a:rPr lang="pl-PL" dirty="0" err="1"/>
              <a:t>Slide</a:t>
            </a:r>
            <a:r>
              <a:rPr lang="pl-PL" dirty="0"/>
              <a:t> </a:t>
            </a:r>
            <a:r>
              <a:rPr lang="pl-PL" dirty="0" err="1"/>
              <a:t>summary</a:t>
            </a:r>
            <a:endParaRPr lang="pl-PL" dirty="0"/>
          </a:p>
        </p:txBody>
      </p:sp>
      <p:sp>
        <p:nvSpPr>
          <p:cNvPr id="11" name="Symbol zastępczy zawartości 8">
            <a:extLst>
              <a:ext uri="{FF2B5EF4-FFF2-40B4-BE49-F238E27FC236}">
                <a16:creationId xmlns:a16="http://schemas.microsoft.com/office/drawing/2014/main" id="{E40966B1-089F-409F-A108-BDF5454FCCDA}"/>
              </a:ext>
            </a:extLst>
          </p:cNvPr>
          <p:cNvSpPr>
            <a:spLocks noGrp="1"/>
          </p:cNvSpPr>
          <p:nvPr>
            <p:ph sz="quarter" idx="17" hasCustomPrompt="1"/>
          </p:nvPr>
        </p:nvSpPr>
        <p:spPr>
          <a:xfrm>
            <a:off x="6166800" y="475200"/>
            <a:ext cx="5724000" cy="5904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r>
              <a:rPr lang="pl-PL" dirty="0"/>
              <a:t>Object</a:t>
            </a:r>
          </a:p>
        </p:txBody>
      </p:sp>
      <p:sp>
        <p:nvSpPr>
          <p:cNvPr id="3" name="Symbol zastępczy tekstu 2">
            <a:extLst>
              <a:ext uri="{FF2B5EF4-FFF2-40B4-BE49-F238E27FC236}">
                <a16:creationId xmlns:a16="http://schemas.microsoft.com/office/drawing/2014/main" id="{7DB2E10F-2458-492E-BD3D-8C821905C9BE}"/>
              </a:ext>
            </a:extLst>
          </p:cNvPr>
          <p:cNvSpPr>
            <a:spLocks noGrp="1"/>
          </p:cNvSpPr>
          <p:nvPr>
            <p:ph type="body" sz="quarter" idx="19" hasCustomPrompt="1"/>
          </p:nvPr>
        </p:nvSpPr>
        <p:spPr>
          <a:xfrm>
            <a:off x="298800" y="5803200"/>
            <a:ext cx="5724000" cy="576000"/>
          </a:xfrm>
          <a:prstGeom prst="rect">
            <a:avLst/>
          </a:prstGeom>
        </p:spPr>
        <p:txBody>
          <a:bodyPr>
            <a:noAutofit/>
          </a:bodyPr>
          <a:lstStyle>
            <a:lvl1pPr marL="271463" indent="-271463">
              <a:buSzPct val="125000"/>
              <a:buFont typeface="Courier New" panose="02070309020205020404" pitchFamily="49" charset="0"/>
              <a:buChar char="»"/>
              <a:defRPr sz="1600">
                <a:latin typeface="Courier New" panose="02070309020205020404" pitchFamily="49" charset="0"/>
                <a:cs typeface="Courier New" panose="02070309020205020404" pitchFamily="49" charset="0"/>
              </a:defRPr>
            </a:lvl1pPr>
          </a:lstStyle>
          <a:p>
            <a:pPr lvl="0"/>
            <a:r>
              <a:rPr lang="pl-PL" dirty="0" err="1"/>
              <a:t>External</a:t>
            </a:r>
            <a:r>
              <a:rPr lang="pl-PL" dirty="0"/>
              <a:t> </a:t>
            </a:r>
            <a:r>
              <a:rPr lang="pl-PL" dirty="0" err="1"/>
              <a:t>references</a:t>
            </a:r>
            <a:r>
              <a:rPr lang="pl-PL" dirty="0"/>
              <a:t> (</a:t>
            </a:r>
            <a:r>
              <a:rPr lang="pl-PL" dirty="0" err="1"/>
              <a:t>example</a:t>
            </a:r>
            <a:r>
              <a:rPr lang="pl-PL" dirty="0"/>
              <a:t>, demo, </a:t>
            </a:r>
            <a:r>
              <a:rPr lang="pl-PL" dirty="0" err="1"/>
              <a:t>webinar</a:t>
            </a:r>
            <a:r>
              <a:rPr lang="pl-PL" dirty="0"/>
              <a:t>, </a:t>
            </a:r>
            <a:r>
              <a:rPr lang="pl-PL" dirty="0" err="1"/>
              <a:t>documentation</a:t>
            </a:r>
            <a:r>
              <a:rPr lang="pl-PL" dirty="0"/>
              <a:t>, </a:t>
            </a:r>
            <a:r>
              <a:rPr lang="pl-PL" dirty="0" err="1"/>
              <a:t>toolbox</a:t>
            </a:r>
            <a:r>
              <a:rPr lang="pl-PL" dirty="0"/>
              <a:t> </a:t>
            </a:r>
            <a:r>
              <a:rPr lang="pl-PL" dirty="0" err="1"/>
              <a:t>name</a:t>
            </a:r>
            <a:r>
              <a:rPr lang="pl-PL" dirty="0"/>
              <a:t> etc.)</a:t>
            </a:r>
          </a:p>
        </p:txBody>
      </p:sp>
      <p:sp>
        <p:nvSpPr>
          <p:cNvPr id="19" name="Symbol zastępczy zawartości 12">
            <a:extLst>
              <a:ext uri="{FF2B5EF4-FFF2-40B4-BE49-F238E27FC236}">
                <a16:creationId xmlns:a16="http://schemas.microsoft.com/office/drawing/2014/main" id="{E12C0CDF-6A27-435C-8442-38F25DCE689D}"/>
              </a:ext>
            </a:extLst>
          </p:cNvPr>
          <p:cNvSpPr>
            <a:spLocks noGrp="1"/>
          </p:cNvSpPr>
          <p:nvPr>
            <p:ph sz="quarter" idx="20" hasCustomPrompt="1"/>
          </p:nvPr>
        </p:nvSpPr>
        <p:spPr>
          <a:xfrm>
            <a:off x="298800" y="997200"/>
            <a:ext cx="5724000" cy="4806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err="1"/>
              <a:t>Feature</a:t>
            </a:r>
            <a:r>
              <a:rPr lang="pl-PL" dirty="0"/>
              <a:t> list</a:t>
            </a:r>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2FBA348B-1EF7-F2F3-CF4C-0FA83AE41FC8}"/>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4" name="Obraz 3" descr="Obraz zawierający tekst&#10;&#10;Opis wygenerowany automatycznie">
            <a:extLst>
              <a:ext uri="{FF2B5EF4-FFF2-40B4-BE49-F238E27FC236}">
                <a16:creationId xmlns:a16="http://schemas.microsoft.com/office/drawing/2014/main" id="{B422F72B-8BE6-140B-E8EC-E1214E815A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14177293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o_header_no_summary_feature">
    <p:spTree>
      <p:nvGrpSpPr>
        <p:cNvPr id="1" name=""/>
        <p:cNvGrpSpPr/>
        <p:nvPr/>
      </p:nvGrpSpPr>
      <p:grpSpPr>
        <a:xfrm>
          <a:off x="0" y="0"/>
          <a:ext cx="0" cy="0"/>
          <a:chOff x="0" y="0"/>
          <a:chExt cx="0" cy="0"/>
        </a:xfrm>
      </p:grpSpPr>
      <p:sp>
        <p:nvSpPr>
          <p:cNvPr id="11" name="Symbol zastępczy zawartości 8">
            <a:extLst>
              <a:ext uri="{FF2B5EF4-FFF2-40B4-BE49-F238E27FC236}">
                <a16:creationId xmlns:a16="http://schemas.microsoft.com/office/drawing/2014/main" id="{E40966B1-089F-409F-A108-BDF5454FCCDA}"/>
              </a:ext>
            </a:extLst>
          </p:cNvPr>
          <p:cNvSpPr>
            <a:spLocks noGrp="1"/>
          </p:cNvSpPr>
          <p:nvPr>
            <p:ph sz="quarter" idx="17" hasCustomPrompt="1"/>
          </p:nvPr>
        </p:nvSpPr>
        <p:spPr>
          <a:xfrm>
            <a:off x="6166800" y="475200"/>
            <a:ext cx="5724000" cy="5904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pl-PL" dirty="0"/>
              <a:t>Object</a:t>
            </a:r>
          </a:p>
        </p:txBody>
      </p:sp>
      <p:sp>
        <p:nvSpPr>
          <p:cNvPr id="3" name="Symbol zastępczy tekstu 2">
            <a:extLst>
              <a:ext uri="{FF2B5EF4-FFF2-40B4-BE49-F238E27FC236}">
                <a16:creationId xmlns:a16="http://schemas.microsoft.com/office/drawing/2014/main" id="{7DB2E10F-2458-492E-BD3D-8C821905C9BE}"/>
              </a:ext>
            </a:extLst>
          </p:cNvPr>
          <p:cNvSpPr>
            <a:spLocks noGrp="1"/>
          </p:cNvSpPr>
          <p:nvPr>
            <p:ph type="body" sz="quarter" idx="19" hasCustomPrompt="1"/>
          </p:nvPr>
        </p:nvSpPr>
        <p:spPr>
          <a:xfrm>
            <a:off x="298800" y="5803200"/>
            <a:ext cx="5724000" cy="576000"/>
          </a:xfrm>
          <a:prstGeom prst="rect">
            <a:avLst/>
          </a:prstGeom>
        </p:spPr>
        <p:txBody>
          <a:bodyPr>
            <a:noAutofit/>
          </a:bodyPr>
          <a:lstStyle>
            <a:lvl1pPr marL="271463" indent="-271463">
              <a:buSzPct val="125000"/>
              <a:buFont typeface="Courier New" panose="02070309020205020404" pitchFamily="49" charset="0"/>
              <a:buChar char="»"/>
              <a:defRPr sz="1600">
                <a:latin typeface="Courier New" panose="02070309020205020404" pitchFamily="49" charset="0"/>
                <a:cs typeface="Courier New" panose="02070309020205020404" pitchFamily="49" charset="0"/>
              </a:defRPr>
            </a:lvl1pPr>
          </a:lstStyle>
          <a:p>
            <a:pPr lvl="0"/>
            <a:r>
              <a:rPr lang="pl-PL" dirty="0" err="1"/>
              <a:t>External</a:t>
            </a:r>
            <a:r>
              <a:rPr lang="pl-PL" dirty="0"/>
              <a:t> </a:t>
            </a:r>
            <a:r>
              <a:rPr lang="pl-PL" dirty="0" err="1"/>
              <a:t>references</a:t>
            </a:r>
            <a:r>
              <a:rPr lang="pl-PL" dirty="0"/>
              <a:t> (</a:t>
            </a:r>
            <a:r>
              <a:rPr lang="pl-PL" dirty="0" err="1"/>
              <a:t>example</a:t>
            </a:r>
            <a:r>
              <a:rPr lang="pl-PL" dirty="0"/>
              <a:t>, demo, </a:t>
            </a:r>
            <a:r>
              <a:rPr lang="pl-PL" dirty="0" err="1"/>
              <a:t>webinar</a:t>
            </a:r>
            <a:r>
              <a:rPr lang="pl-PL" dirty="0"/>
              <a:t>, </a:t>
            </a:r>
            <a:r>
              <a:rPr lang="pl-PL" dirty="0" err="1"/>
              <a:t>documentation</a:t>
            </a:r>
            <a:r>
              <a:rPr lang="pl-PL" dirty="0"/>
              <a:t>, </a:t>
            </a:r>
            <a:r>
              <a:rPr lang="pl-PL" dirty="0" err="1"/>
              <a:t>toolbox</a:t>
            </a:r>
            <a:r>
              <a:rPr lang="pl-PL" dirty="0"/>
              <a:t> </a:t>
            </a:r>
            <a:r>
              <a:rPr lang="pl-PL" dirty="0" err="1"/>
              <a:t>name</a:t>
            </a:r>
            <a:r>
              <a:rPr lang="pl-PL" dirty="0"/>
              <a:t> etc.)</a:t>
            </a:r>
          </a:p>
        </p:txBody>
      </p:sp>
      <p:sp>
        <p:nvSpPr>
          <p:cNvPr id="19" name="Symbol zastępczy zawartości 12">
            <a:extLst>
              <a:ext uri="{FF2B5EF4-FFF2-40B4-BE49-F238E27FC236}">
                <a16:creationId xmlns:a16="http://schemas.microsoft.com/office/drawing/2014/main" id="{E12C0CDF-6A27-435C-8442-38F25DCE689D}"/>
              </a:ext>
            </a:extLst>
          </p:cNvPr>
          <p:cNvSpPr>
            <a:spLocks noGrp="1"/>
          </p:cNvSpPr>
          <p:nvPr>
            <p:ph sz="quarter" idx="20" hasCustomPrompt="1"/>
          </p:nvPr>
        </p:nvSpPr>
        <p:spPr>
          <a:xfrm>
            <a:off x="298800" y="475200"/>
            <a:ext cx="5724000" cy="5328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err="1"/>
              <a:t>Feature</a:t>
            </a:r>
            <a:r>
              <a:rPr lang="pl-PL" dirty="0"/>
              <a:t> list</a:t>
            </a:r>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4D0BBAA0-3B04-68BC-4E7B-32F6C015DA39}"/>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4" name="Obraz 3" descr="Obraz zawierający tekst&#10;&#10;Opis wygenerowany automatycznie">
            <a:extLst>
              <a:ext uri="{FF2B5EF4-FFF2-40B4-BE49-F238E27FC236}">
                <a16:creationId xmlns:a16="http://schemas.microsoft.com/office/drawing/2014/main" id="{4A4F2E23-2DE9-E179-AC6F-A5EDD4FE5C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29132485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usty">
    <p:spTree>
      <p:nvGrpSpPr>
        <p:cNvPr id="1" name=""/>
        <p:cNvGrpSpPr/>
        <p:nvPr/>
      </p:nvGrpSpPr>
      <p:grpSpPr>
        <a:xfrm>
          <a:off x="0" y="0"/>
          <a:ext cx="0" cy="0"/>
          <a:chOff x="0" y="0"/>
          <a:chExt cx="0" cy="0"/>
        </a:xfrm>
      </p:grpSpPr>
      <p:pic>
        <p:nvPicPr>
          <p:cNvPr id="2" name="Obraz 1" descr="Obraz zawierający tekst">
            <a:extLst>
              <a:ext uri="{FF2B5EF4-FFF2-40B4-BE49-F238E27FC236}">
                <a16:creationId xmlns:a16="http://schemas.microsoft.com/office/drawing/2014/main" id="{C2CDB763-BB08-A455-3219-F7024A89646D}"/>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8922A5C5-F51A-970A-5DA0-28582BFA67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27799999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Blank_(really)">
    <p:spTree>
      <p:nvGrpSpPr>
        <p:cNvPr id="1" name=""/>
        <p:cNvGrpSpPr/>
        <p:nvPr/>
      </p:nvGrpSpPr>
      <p:grpSpPr>
        <a:xfrm>
          <a:off x="0" y="0"/>
          <a:ext cx="0" cy="0"/>
          <a:chOff x="0" y="0"/>
          <a:chExt cx="0" cy="0"/>
        </a:xfrm>
      </p:grpSpPr>
      <p:sp>
        <p:nvSpPr>
          <p:cNvPr id="3" name="Prostokąt 2">
            <a:extLst>
              <a:ext uri="{FF2B5EF4-FFF2-40B4-BE49-F238E27FC236}">
                <a16:creationId xmlns:a16="http://schemas.microsoft.com/office/drawing/2014/main" id="{23EF3040-6B65-D84A-5535-A9796C8CF989}"/>
              </a:ext>
            </a:extLst>
          </p:cNvPr>
          <p:cNvSpPr/>
          <p:nvPr/>
        </p:nvSpPr>
        <p:spPr>
          <a:xfrm>
            <a:off x="0" y="6057900"/>
            <a:ext cx="12191999" cy="800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10991248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redits_social_ONT">
    <p:spTree>
      <p:nvGrpSpPr>
        <p:cNvPr id="1" name=""/>
        <p:cNvGrpSpPr/>
        <p:nvPr/>
      </p:nvGrpSpPr>
      <p:grpSpPr>
        <a:xfrm>
          <a:off x="0" y="0"/>
          <a:ext cx="0" cy="0"/>
          <a:chOff x="0" y="0"/>
          <a:chExt cx="0" cy="0"/>
        </a:xfrm>
      </p:grpSpPr>
      <p:sp>
        <p:nvSpPr>
          <p:cNvPr id="54" name="Prostokąt 53">
            <a:extLst>
              <a:ext uri="{FF2B5EF4-FFF2-40B4-BE49-F238E27FC236}">
                <a16:creationId xmlns:a16="http://schemas.microsoft.com/office/drawing/2014/main" id="{1358A6AE-15B0-8D7E-8AAE-EC27661D182B}"/>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1" name="Freeform 3">
            <a:extLst>
              <a:ext uri="{FF2B5EF4-FFF2-40B4-BE49-F238E27FC236}">
                <a16:creationId xmlns:a16="http://schemas.microsoft.com/office/drawing/2014/main" id="{D4FA30ED-68BA-7430-4DD6-C2AAFA494C2E}"/>
              </a:ext>
            </a:extLst>
          </p:cNvPr>
          <p:cNvSpPr/>
          <p:nvPr/>
        </p:nvSpPr>
        <p:spPr>
          <a:xfrm>
            <a:off x="701517" y="685800"/>
            <a:ext cx="11490483" cy="5486400"/>
          </a:xfrm>
          <a:custGeom>
            <a:avLst/>
            <a:gdLst/>
            <a:ahLst/>
            <a:cxnLst/>
            <a:rect l="l" t="t" r="r" b="b"/>
            <a:pathLst>
              <a:path w="4545659" h="2167467">
                <a:moveTo>
                  <a:pt x="0" y="0"/>
                </a:moveTo>
                <a:lnTo>
                  <a:pt x="4545659" y="0"/>
                </a:lnTo>
                <a:lnTo>
                  <a:pt x="4545659" y="2167467"/>
                </a:lnTo>
                <a:lnTo>
                  <a:pt x="0" y="2167467"/>
                </a:lnTo>
                <a:close/>
              </a:path>
            </a:pathLst>
          </a:custGeom>
          <a:solidFill>
            <a:srgbClr val="0D3253"/>
          </a:solidFill>
        </p:spPr>
        <p:txBody>
          <a:bodyPr/>
          <a:lstStyle/>
          <a:p>
            <a:endParaRPr lang="pl-PL" sz="800"/>
          </a:p>
        </p:txBody>
      </p:sp>
      <p:sp>
        <p:nvSpPr>
          <p:cNvPr id="47" name="Freeform 3">
            <a:extLst>
              <a:ext uri="{FF2B5EF4-FFF2-40B4-BE49-F238E27FC236}">
                <a16:creationId xmlns:a16="http://schemas.microsoft.com/office/drawing/2014/main" id="{9F1C6AD1-9FBD-B2A8-46CC-1FADDEED8AAE}"/>
              </a:ext>
            </a:extLst>
          </p:cNvPr>
          <p:cNvSpPr/>
          <p:nvPr/>
        </p:nvSpPr>
        <p:spPr>
          <a:xfrm rot="5400000">
            <a:off x="2210763" y="1714500"/>
            <a:ext cx="5486401" cy="3429000"/>
          </a:xfrm>
          <a:custGeom>
            <a:avLst/>
            <a:gdLst/>
            <a:ahLst/>
            <a:cxnLst/>
            <a:rect l="l" t="t" r="r" b="b"/>
            <a:pathLst>
              <a:path w="10287000" h="5143500">
                <a:moveTo>
                  <a:pt x="0" y="0"/>
                </a:moveTo>
                <a:lnTo>
                  <a:pt x="10287000" y="0"/>
                </a:lnTo>
                <a:lnTo>
                  <a:pt x="10287000" y="5143500"/>
                </a:lnTo>
                <a:lnTo>
                  <a:pt x="0" y="51435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l-PL" sz="800" dirty="0"/>
          </a:p>
        </p:txBody>
      </p:sp>
      <p:sp>
        <p:nvSpPr>
          <p:cNvPr id="16" name="Symbol zastępczy tekstu 15">
            <a:extLst>
              <a:ext uri="{FF2B5EF4-FFF2-40B4-BE49-F238E27FC236}">
                <a16:creationId xmlns:a16="http://schemas.microsoft.com/office/drawing/2014/main" id="{E25627F1-E701-4747-8BF3-78A257821C08}"/>
              </a:ext>
            </a:extLst>
          </p:cNvPr>
          <p:cNvSpPr>
            <a:spLocks noGrp="1"/>
          </p:cNvSpPr>
          <p:nvPr>
            <p:ph type="body" sz="quarter" idx="10" hasCustomPrompt="1"/>
          </p:nvPr>
        </p:nvSpPr>
        <p:spPr>
          <a:xfrm>
            <a:off x="5338799" y="2329200"/>
            <a:ext cx="6553163" cy="586800"/>
          </a:xfrm>
          <a:prstGeom prst="rect">
            <a:avLst/>
          </a:prstGeom>
        </p:spPr>
        <p:txBody>
          <a:bodyPr wrap="square" lIns="61200" tIns="32400" rIns="61200" bIns="32400" anchor="ctr" anchorCtr="0">
            <a:noAutofit/>
          </a:bodyPr>
          <a:lstStyle>
            <a:lvl1pPr marL="0" indent="0">
              <a:lnSpc>
                <a:spcPct val="100000"/>
              </a:lnSpc>
              <a:spcBef>
                <a:spcPts val="0"/>
              </a:spcBef>
              <a:buNone/>
              <a:defRPr sz="3200">
                <a:solidFill>
                  <a:schemeClr val="bg1"/>
                </a:solidFill>
              </a:defRPr>
            </a:lvl1pPr>
          </a:lstStyle>
          <a:p>
            <a:pPr lvl="0"/>
            <a:r>
              <a:rPr lang="pl-PL" dirty="0"/>
              <a:t>Name </a:t>
            </a:r>
            <a:r>
              <a:rPr lang="pl-PL" dirty="0" err="1"/>
              <a:t>Surname</a:t>
            </a:r>
            <a:endParaRPr lang="pl-PL" dirty="0"/>
          </a:p>
        </p:txBody>
      </p:sp>
      <p:sp>
        <p:nvSpPr>
          <p:cNvPr id="17" name="Symbol zastępczy tekstu 15">
            <a:extLst>
              <a:ext uri="{FF2B5EF4-FFF2-40B4-BE49-F238E27FC236}">
                <a16:creationId xmlns:a16="http://schemas.microsoft.com/office/drawing/2014/main" id="{F317A65D-75B6-4E1B-8168-A2E4B95F41A2}"/>
              </a:ext>
            </a:extLst>
          </p:cNvPr>
          <p:cNvSpPr>
            <a:spLocks noGrp="1"/>
          </p:cNvSpPr>
          <p:nvPr>
            <p:ph type="body" sz="quarter" idx="11" hasCustomPrompt="1"/>
          </p:nvPr>
        </p:nvSpPr>
        <p:spPr>
          <a:xfrm>
            <a:off x="5338799" y="2883600"/>
            <a:ext cx="6553163" cy="432000"/>
          </a:xfrm>
          <a:prstGeom prst="rect">
            <a:avLst/>
          </a:prstGeom>
        </p:spPr>
        <p:txBody>
          <a:bodyPr wrap="square" anchor="ctr" anchorCtr="0">
            <a:noAutofit/>
          </a:bodyPr>
          <a:lstStyle>
            <a:lvl1pPr marL="0" indent="0">
              <a:lnSpc>
                <a:spcPct val="100000"/>
              </a:lnSpc>
              <a:spcBef>
                <a:spcPts val="0"/>
              </a:spcBef>
              <a:buNone/>
              <a:defRPr sz="2200">
                <a:solidFill>
                  <a:schemeClr val="bg1"/>
                </a:solidFill>
              </a:defRPr>
            </a:lvl1pPr>
          </a:lstStyle>
          <a:p>
            <a:pPr lvl="0"/>
            <a:r>
              <a:rPr lang="pl-PL" dirty="0"/>
              <a:t>Position, Company</a:t>
            </a:r>
          </a:p>
        </p:txBody>
      </p:sp>
      <p:sp>
        <p:nvSpPr>
          <p:cNvPr id="19" name="pole tekstowe 18">
            <a:extLst>
              <a:ext uri="{FF2B5EF4-FFF2-40B4-BE49-F238E27FC236}">
                <a16:creationId xmlns:a16="http://schemas.microsoft.com/office/drawing/2014/main" id="{A6B9C129-BC1D-4DD6-9CF0-35DFC341B606}"/>
              </a:ext>
            </a:extLst>
          </p:cNvPr>
          <p:cNvSpPr txBox="1"/>
          <p:nvPr/>
        </p:nvSpPr>
        <p:spPr>
          <a:xfrm flipH="1">
            <a:off x="5338798" y="3816000"/>
            <a:ext cx="1557301" cy="430887"/>
          </a:xfrm>
          <a:prstGeom prst="rect">
            <a:avLst/>
          </a:prstGeom>
          <a:noFill/>
        </p:spPr>
        <p:txBody>
          <a:bodyPr wrap="square" rtlCol="0" anchor="ctr" anchorCtr="0">
            <a:spAutoFit/>
          </a:bodyPr>
          <a:lstStyle/>
          <a:p>
            <a:r>
              <a:rPr lang="pl-PL" sz="2200" dirty="0">
                <a:solidFill>
                  <a:schemeClr val="bg1"/>
                </a:solidFill>
                <a:latin typeface="+mn-lt"/>
                <a:ea typeface="Lato" panose="020F0502020204030203" pitchFamily="34" charset="0"/>
                <a:cs typeface="Calibri" panose="020F0502020204030204" pitchFamily="34" charset="0"/>
              </a:rPr>
              <a:t>tel.</a:t>
            </a:r>
          </a:p>
        </p:txBody>
      </p:sp>
      <p:sp>
        <p:nvSpPr>
          <p:cNvPr id="6" name="Symbol zastępczy tekstu 15">
            <a:extLst>
              <a:ext uri="{FF2B5EF4-FFF2-40B4-BE49-F238E27FC236}">
                <a16:creationId xmlns:a16="http://schemas.microsoft.com/office/drawing/2014/main" id="{8541CE49-1472-2358-427B-58AD5030C197}"/>
              </a:ext>
            </a:extLst>
          </p:cNvPr>
          <p:cNvSpPr>
            <a:spLocks noGrp="1"/>
          </p:cNvSpPr>
          <p:nvPr>
            <p:ph type="body" sz="quarter" idx="16" hasCustomPrompt="1"/>
          </p:nvPr>
        </p:nvSpPr>
        <p:spPr>
          <a:xfrm>
            <a:off x="5338800" y="3452400"/>
            <a:ext cx="6783390" cy="430887"/>
          </a:xfrm>
          <a:prstGeom prst="rect">
            <a:avLst/>
          </a:prstGeom>
        </p:spPr>
        <p:txBody>
          <a:bodyPr anchor="ctr" anchorCtr="0">
            <a:spAutoFit/>
          </a:bodyPr>
          <a:lstStyle>
            <a:lvl1pPr marL="0" indent="0">
              <a:lnSpc>
                <a:spcPct val="100000"/>
              </a:lnSpc>
              <a:spcBef>
                <a:spcPts val="0"/>
              </a:spcBef>
              <a:buNone/>
              <a:defRPr sz="2200">
                <a:solidFill>
                  <a:schemeClr val="bg1"/>
                </a:solidFill>
              </a:defRPr>
            </a:lvl1pPr>
          </a:lstStyle>
          <a:p>
            <a:pPr lvl="0"/>
            <a:r>
              <a:rPr lang="pl-PL" dirty="0"/>
              <a:t>mailname@domain.pl</a:t>
            </a:r>
          </a:p>
        </p:txBody>
      </p:sp>
      <p:sp>
        <p:nvSpPr>
          <p:cNvPr id="39" name="Symbol zastępczy tekstu 15">
            <a:extLst>
              <a:ext uri="{FF2B5EF4-FFF2-40B4-BE49-F238E27FC236}">
                <a16:creationId xmlns:a16="http://schemas.microsoft.com/office/drawing/2014/main" id="{53667124-8D7C-6B67-AC2E-ABC713E621D5}"/>
              </a:ext>
            </a:extLst>
          </p:cNvPr>
          <p:cNvSpPr>
            <a:spLocks noGrp="1"/>
          </p:cNvSpPr>
          <p:nvPr>
            <p:ph type="body" sz="quarter" idx="17" hasCustomPrompt="1"/>
          </p:nvPr>
        </p:nvSpPr>
        <p:spPr>
          <a:xfrm>
            <a:off x="5766808" y="3816000"/>
            <a:ext cx="2883897" cy="430887"/>
          </a:xfrm>
          <a:prstGeom prst="rect">
            <a:avLst/>
          </a:prstGeom>
        </p:spPr>
        <p:txBody>
          <a:bodyPr wrap="square" anchor="ctr" anchorCtr="0">
            <a:spAutoFit/>
          </a:bodyPr>
          <a:lstStyle>
            <a:lvl1pPr marL="0" indent="0">
              <a:lnSpc>
                <a:spcPct val="100000"/>
              </a:lnSpc>
              <a:spcBef>
                <a:spcPts val="0"/>
              </a:spcBef>
              <a:buNone/>
              <a:defRPr sz="2200">
                <a:solidFill>
                  <a:schemeClr val="bg1"/>
                </a:solidFill>
                <a:latin typeface="+mn-lt"/>
                <a:cs typeface="Calibri" panose="020F0502020204030204" pitchFamily="34" charset="0"/>
              </a:defRPr>
            </a:lvl1pPr>
          </a:lstStyle>
          <a:p>
            <a:pPr lvl="0"/>
            <a:r>
              <a:rPr lang="pl-PL" dirty="0"/>
              <a:t>+48 ### ### ###</a:t>
            </a:r>
          </a:p>
        </p:txBody>
      </p:sp>
      <p:sp>
        <p:nvSpPr>
          <p:cNvPr id="43" name="Freeform 10">
            <a:extLst>
              <a:ext uri="{FF2B5EF4-FFF2-40B4-BE49-F238E27FC236}">
                <a16:creationId xmlns:a16="http://schemas.microsoft.com/office/drawing/2014/main" id="{F91E77A1-717F-C810-FD5B-82B465412671}"/>
              </a:ext>
            </a:extLst>
          </p:cNvPr>
          <p:cNvSpPr/>
          <p:nvPr/>
        </p:nvSpPr>
        <p:spPr>
          <a:xfrm>
            <a:off x="9693729" y="878261"/>
            <a:ext cx="2498271" cy="5101479"/>
          </a:xfrm>
          <a:custGeom>
            <a:avLst/>
            <a:gdLst/>
            <a:ahLst/>
            <a:cxnLst/>
            <a:rect l="l" t="t" r="r" b="b"/>
            <a:pathLst>
              <a:path w="8016609" h="7652218">
                <a:moveTo>
                  <a:pt x="0" y="0"/>
                </a:moveTo>
                <a:lnTo>
                  <a:pt x="8016609" y="0"/>
                </a:lnTo>
                <a:lnTo>
                  <a:pt x="8016609" y="7652218"/>
                </a:lnTo>
                <a:lnTo>
                  <a:pt x="0" y="7652218"/>
                </a:lnTo>
                <a:lnTo>
                  <a:pt x="0" y="0"/>
                </a:lnTo>
                <a:close/>
              </a:path>
            </a:pathLst>
          </a:custGeom>
          <a:blipFill>
            <a:blip r:embed="rId4">
              <a:extLst>
                <a:ext uri="{96DAC541-7B7A-43D3-8B79-37D633B846F1}">
                  <asvg:svgBlip xmlns:asvg="http://schemas.microsoft.com/office/drawing/2016/SVG/main" r:embed="rId5"/>
                </a:ext>
              </a:extLst>
            </a:blip>
            <a:stretch>
              <a:fillRect r="-83503"/>
            </a:stretch>
          </a:blipFill>
        </p:spPr>
        <p:txBody>
          <a:bodyPr/>
          <a:lstStyle/>
          <a:p>
            <a:endParaRPr lang="pl-PL" sz="800"/>
          </a:p>
        </p:txBody>
      </p:sp>
      <p:sp>
        <p:nvSpPr>
          <p:cNvPr id="44" name="Freeform 9">
            <a:extLst>
              <a:ext uri="{FF2B5EF4-FFF2-40B4-BE49-F238E27FC236}">
                <a16:creationId xmlns:a16="http://schemas.microsoft.com/office/drawing/2014/main" id="{99FE66A3-AAF6-D164-2446-922E33AC8D4C}"/>
              </a:ext>
            </a:extLst>
          </p:cNvPr>
          <p:cNvSpPr/>
          <p:nvPr/>
        </p:nvSpPr>
        <p:spPr>
          <a:xfrm>
            <a:off x="9693729" y="1048795"/>
            <a:ext cx="2402665" cy="700463"/>
          </a:xfrm>
          <a:custGeom>
            <a:avLst/>
            <a:gdLst/>
            <a:ahLst/>
            <a:cxnLst/>
            <a:rect l="l" t="t" r="r" b="b"/>
            <a:pathLst>
              <a:path w="4497119" h="1311072">
                <a:moveTo>
                  <a:pt x="0" y="0"/>
                </a:moveTo>
                <a:lnTo>
                  <a:pt x="4497119" y="0"/>
                </a:lnTo>
                <a:lnTo>
                  <a:pt x="4497119" y="1311072"/>
                </a:lnTo>
                <a:lnTo>
                  <a:pt x="0" y="1311072"/>
                </a:lnTo>
                <a:lnTo>
                  <a:pt x="0" y="0"/>
                </a:lnTo>
                <a:close/>
              </a:path>
            </a:pathLst>
          </a:custGeom>
          <a:blipFill>
            <a:blip r:embed="rId6"/>
            <a:stretch>
              <a:fillRect/>
            </a:stretch>
          </a:blipFill>
        </p:spPr>
        <p:txBody>
          <a:bodyPr/>
          <a:lstStyle/>
          <a:p>
            <a:endParaRPr lang="pl-PL" sz="800" dirty="0"/>
          </a:p>
        </p:txBody>
      </p:sp>
      <p:pic>
        <p:nvPicPr>
          <p:cNvPr id="45" name="Obraz 44" descr="Obraz zawierający tekst, Czcionka, Grafika, projekt graficzny&#10;&#10;Opis wygenerowany automatycznie">
            <a:extLst>
              <a:ext uri="{FF2B5EF4-FFF2-40B4-BE49-F238E27FC236}">
                <a16:creationId xmlns:a16="http://schemas.microsoft.com/office/drawing/2014/main" id="{76AA0C2F-537C-6F6B-1F37-6630602CEE4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573186" y="5149694"/>
            <a:ext cx="2797139" cy="1213758"/>
          </a:xfrm>
          <a:prstGeom prst="rect">
            <a:avLst/>
          </a:prstGeom>
        </p:spPr>
      </p:pic>
      <p:sp>
        <p:nvSpPr>
          <p:cNvPr id="48" name="Freeform 5">
            <a:extLst>
              <a:ext uri="{FF2B5EF4-FFF2-40B4-BE49-F238E27FC236}">
                <a16:creationId xmlns:a16="http://schemas.microsoft.com/office/drawing/2014/main" id="{90AE29E7-E91F-5CBF-B4ED-10324B75F8E7}"/>
              </a:ext>
            </a:extLst>
          </p:cNvPr>
          <p:cNvSpPr/>
          <p:nvPr/>
        </p:nvSpPr>
        <p:spPr>
          <a:xfrm flipH="1">
            <a:off x="0" y="0"/>
            <a:ext cx="4202123" cy="6858000"/>
          </a:xfrm>
          <a:custGeom>
            <a:avLst/>
            <a:gdLst/>
            <a:ahLst/>
            <a:cxnLst/>
            <a:rect l="l" t="t" r="r" b="b"/>
            <a:pathLst>
              <a:path w="6876619" h="10965005">
                <a:moveTo>
                  <a:pt x="6876619" y="0"/>
                </a:moveTo>
                <a:lnTo>
                  <a:pt x="0" y="0"/>
                </a:lnTo>
                <a:lnTo>
                  <a:pt x="0" y="10965005"/>
                </a:lnTo>
                <a:lnTo>
                  <a:pt x="6876619" y="10965005"/>
                </a:lnTo>
                <a:lnTo>
                  <a:pt x="6876619" y="0"/>
                </a:lnTo>
                <a:close/>
              </a:path>
            </a:pathLst>
          </a:custGeom>
          <a:blipFill>
            <a:blip r:embed="rId8"/>
            <a:stretch>
              <a:fillRect l="-190230" t="-7860" b="-1270"/>
            </a:stretch>
          </a:blipFill>
        </p:spPr>
        <p:txBody>
          <a:bodyPr lIns="0" tIns="0" rIns="0" bIns="0" anchor="ctr"/>
          <a:lstStyle/>
          <a:p>
            <a:pPr algn="l"/>
            <a:endParaRPr lang="pl-PL" sz="2400"/>
          </a:p>
        </p:txBody>
      </p:sp>
      <p:sp>
        <p:nvSpPr>
          <p:cNvPr id="49" name="Freeform 6" descr="Symbol">
            <a:hlinkClick r:id="rId9"/>
            <a:extLst>
              <a:ext uri="{FF2B5EF4-FFF2-40B4-BE49-F238E27FC236}">
                <a16:creationId xmlns:a16="http://schemas.microsoft.com/office/drawing/2014/main" id="{7B7A149D-2CFC-1DF8-D762-4F37D7943338}"/>
              </a:ext>
            </a:extLst>
          </p:cNvPr>
          <p:cNvSpPr/>
          <p:nvPr/>
        </p:nvSpPr>
        <p:spPr>
          <a:xfrm>
            <a:off x="315115" y="1292399"/>
            <a:ext cx="644528" cy="644528"/>
          </a:xfrm>
          <a:custGeom>
            <a:avLst/>
            <a:gdLst/>
            <a:ahLst/>
            <a:cxnLst/>
            <a:rect l="l" t="t" r="r" b="b"/>
            <a:pathLst>
              <a:path w="1277711" h="1277711">
                <a:moveTo>
                  <a:pt x="0" y="0"/>
                </a:moveTo>
                <a:lnTo>
                  <a:pt x="1277711" y="0"/>
                </a:lnTo>
                <a:lnTo>
                  <a:pt x="1277711" y="1277710"/>
                </a:lnTo>
                <a:lnTo>
                  <a:pt x="0" y="127771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pl-PL" sz="800"/>
          </a:p>
        </p:txBody>
      </p:sp>
      <p:sp>
        <p:nvSpPr>
          <p:cNvPr id="50" name="Freeform 7" descr="LinkedIn's symbol">
            <a:hlinkClick r:id="rId12"/>
            <a:extLst>
              <a:ext uri="{FF2B5EF4-FFF2-40B4-BE49-F238E27FC236}">
                <a16:creationId xmlns:a16="http://schemas.microsoft.com/office/drawing/2014/main" id="{3F0C6BD1-A818-FD49-E185-660B2C2EA24C}"/>
              </a:ext>
            </a:extLst>
          </p:cNvPr>
          <p:cNvSpPr>
            <a:spLocks noChangeAspect="1"/>
          </p:cNvSpPr>
          <p:nvPr/>
        </p:nvSpPr>
        <p:spPr>
          <a:xfrm>
            <a:off x="314773" y="3337200"/>
            <a:ext cx="645213" cy="644400"/>
          </a:xfrm>
          <a:custGeom>
            <a:avLst/>
            <a:gdLst/>
            <a:ahLst/>
            <a:cxnLst/>
            <a:rect l="l" t="t" r="r" b="b"/>
            <a:pathLst>
              <a:path w="1395653" h="1178149">
                <a:moveTo>
                  <a:pt x="0" y="0"/>
                </a:moveTo>
                <a:lnTo>
                  <a:pt x="1395653" y="0"/>
                </a:lnTo>
                <a:lnTo>
                  <a:pt x="1395653" y="1178149"/>
                </a:lnTo>
                <a:lnTo>
                  <a:pt x="0" y="1178149"/>
                </a:lnTo>
                <a:lnTo>
                  <a:pt x="0" y="0"/>
                </a:lnTo>
                <a:close/>
              </a:path>
            </a:pathLst>
          </a:custGeom>
          <a:blipFill>
            <a:blip r:embed="rId13">
              <a:extLst>
                <a:ext uri="{96DAC541-7B7A-43D3-8B79-37D633B846F1}">
                  <asvg:svgBlip xmlns:asvg="http://schemas.microsoft.com/office/drawing/2016/SVG/main" r:embed="rId14"/>
                </a:ext>
              </a:extLst>
            </a:blip>
            <a:stretch>
              <a:fillRect r="-18312"/>
            </a:stretch>
          </a:blipFill>
        </p:spPr>
        <p:txBody>
          <a:bodyPr/>
          <a:lstStyle/>
          <a:p>
            <a:r>
              <a:rPr lang="pl-PL" sz="800" dirty="0"/>
              <a:t>+</a:t>
            </a:r>
          </a:p>
        </p:txBody>
      </p:sp>
      <p:sp>
        <p:nvSpPr>
          <p:cNvPr id="51" name="Freeform 8" descr="Symbol">
            <a:hlinkClick r:id="rId15"/>
            <a:extLst>
              <a:ext uri="{FF2B5EF4-FFF2-40B4-BE49-F238E27FC236}">
                <a16:creationId xmlns:a16="http://schemas.microsoft.com/office/drawing/2014/main" id="{1B490D1D-37F3-77F7-8563-FBE59389D78B}"/>
              </a:ext>
            </a:extLst>
          </p:cNvPr>
          <p:cNvSpPr>
            <a:spLocks noChangeAspect="1"/>
          </p:cNvSpPr>
          <p:nvPr/>
        </p:nvSpPr>
        <p:spPr>
          <a:xfrm>
            <a:off x="178489" y="2316179"/>
            <a:ext cx="917781" cy="644400"/>
          </a:xfrm>
          <a:custGeom>
            <a:avLst/>
            <a:gdLst/>
            <a:ahLst/>
            <a:cxnLst/>
            <a:rect l="l" t="t" r="r" b="b"/>
            <a:pathLst>
              <a:path w="1716751" h="1205378">
                <a:moveTo>
                  <a:pt x="0" y="0"/>
                </a:moveTo>
                <a:lnTo>
                  <a:pt x="1716751" y="0"/>
                </a:lnTo>
                <a:lnTo>
                  <a:pt x="1716751" y="1205378"/>
                </a:lnTo>
                <a:lnTo>
                  <a:pt x="0" y="1205378"/>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pl-PL" sz="800"/>
          </a:p>
        </p:txBody>
      </p:sp>
      <p:pic>
        <p:nvPicPr>
          <p:cNvPr id="53" name="Obraz 52" descr="Obraz zawierający symbol, logo, Czcionka, Grafika&#10;&#10;Opis wygenerowany automatycznie">
            <a:hlinkClick r:id="rId18"/>
            <a:extLst>
              <a:ext uri="{FF2B5EF4-FFF2-40B4-BE49-F238E27FC236}">
                <a16:creationId xmlns:a16="http://schemas.microsoft.com/office/drawing/2014/main" id="{5BA84DD8-3678-8A77-49C4-EBA3B8883126}"/>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13808" y="4359600"/>
            <a:ext cx="647142" cy="644400"/>
          </a:xfrm>
          <a:prstGeom prst="rect">
            <a:avLst/>
          </a:prstGeom>
        </p:spPr>
      </p:pic>
      <p:sp>
        <p:nvSpPr>
          <p:cNvPr id="30" name="pole tekstowe 29">
            <a:hlinkClick r:id="rId18"/>
            <a:extLst>
              <a:ext uri="{FF2B5EF4-FFF2-40B4-BE49-F238E27FC236}">
                <a16:creationId xmlns:a16="http://schemas.microsoft.com/office/drawing/2014/main" id="{E90358D4-7F95-4F58-B83B-5A08ED149A54}"/>
              </a:ext>
            </a:extLst>
          </p:cNvPr>
          <p:cNvSpPr txBox="1"/>
          <p:nvPr/>
        </p:nvSpPr>
        <p:spPr>
          <a:xfrm>
            <a:off x="1289283" y="4501800"/>
            <a:ext cx="2403717" cy="360000"/>
          </a:xfrm>
          <a:prstGeom prst="rect">
            <a:avLst/>
          </a:prstGeom>
          <a:noFill/>
        </p:spPr>
        <p:txBody>
          <a:bodyPr wrap="square" lIns="0" tIns="0" rIns="0" bIns="0" rtlCol="0" anchor="ctr">
            <a:spAutoFit/>
          </a:bodyPr>
          <a:lstStyle/>
          <a:p>
            <a:pPr algn="l"/>
            <a:r>
              <a:rPr lang="pl-PL" sz="2400" dirty="0">
                <a:solidFill>
                  <a:schemeClr val="bg1"/>
                </a:solidFill>
                <a:latin typeface="+mn-lt"/>
                <a:ea typeface="Futura" panose="02020800000000000000" pitchFamily="18" charset="0"/>
                <a:cs typeface="Futura" panose="02020800000000000000" pitchFamily="18" charset="0"/>
              </a:rPr>
              <a:t>www.ont.com.pl</a:t>
            </a:r>
          </a:p>
        </p:txBody>
      </p:sp>
      <p:sp>
        <p:nvSpPr>
          <p:cNvPr id="32" name="pole tekstowe 31">
            <a:hlinkClick r:id="rId9"/>
            <a:extLst>
              <a:ext uri="{FF2B5EF4-FFF2-40B4-BE49-F238E27FC236}">
                <a16:creationId xmlns:a16="http://schemas.microsoft.com/office/drawing/2014/main" id="{CAA26046-E4B9-4C0C-B253-DF434902FCB2}"/>
              </a:ext>
            </a:extLst>
          </p:cNvPr>
          <p:cNvSpPr txBox="1"/>
          <p:nvPr/>
        </p:nvSpPr>
        <p:spPr>
          <a:xfrm>
            <a:off x="1289283" y="1431063"/>
            <a:ext cx="1266826" cy="367200"/>
          </a:xfrm>
          <a:prstGeom prst="rect">
            <a:avLst/>
          </a:prstGeom>
          <a:noFill/>
        </p:spPr>
        <p:txBody>
          <a:bodyPr wrap="square" lIns="0" tIns="0" rIns="0" bIns="0" rtlCol="0" anchor="ctr">
            <a:spAutoFit/>
          </a:bodyPr>
          <a:lstStyle/>
          <a:p>
            <a:pPr algn="l"/>
            <a:r>
              <a:rPr lang="pl-PL" sz="2400" dirty="0">
                <a:solidFill>
                  <a:schemeClr val="bg1"/>
                </a:solidFill>
                <a:latin typeface="+mn-lt"/>
                <a:ea typeface="Futura" panose="02020800000000000000" pitchFamily="18" charset="0"/>
                <a:cs typeface="Futura" panose="02020800000000000000" pitchFamily="18" charset="0"/>
              </a:rPr>
              <a:t>matlab.pl</a:t>
            </a:r>
          </a:p>
        </p:txBody>
      </p:sp>
      <p:sp>
        <p:nvSpPr>
          <p:cNvPr id="31" name="pole tekstowe 30">
            <a:hlinkClick r:id="rId12"/>
            <a:extLst>
              <a:ext uri="{FF2B5EF4-FFF2-40B4-BE49-F238E27FC236}">
                <a16:creationId xmlns:a16="http://schemas.microsoft.com/office/drawing/2014/main" id="{0BBAC335-B3FD-4C47-9E95-B25B6A169781}"/>
              </a:ext>
            </a:extLst>
          </p:cNvPr>
          <p:cNvSpPr txBox="1"/>
          <p:nvPr/>
        </p:nvSpPr>
        <p:spPr>
          <a:xfrm>
            <a:off x="1289283" y="3290068"/>
            <a:ext cx="2743246" cy="738664"/>
          </a:xfrm>
          <a:prstGeom prst="rect">
            <a:avLst/>
          </a:prstGeom>
          <a:noFill/>
        </p:spPr>
        <p:txBody>
          <a:bodyPr wrap="square" lIns="0" tIns="0" rIns="0" bIns="0" rtlCol="0" anchor="ctr">
            <a:spAutoFit/>
          </a:bodyPr>
          <a:lstStyle/>
          <a:p>
            <a:pPr algn="l"/>
            <a:r>
              <a:rPr lang="pl-PL" sz="2400" dirty="0">
                <a:solidFill>
                  <a:schemeClr val="bg1"/>
                </a:solidFill>
                <a:latin typeface="+mn-lt"/>
                <a:ea typeface="Futura" panose="02020800000000000000" pitchFamily="18" charset="0"/>
                <a:cs typeface="Futura" panose="02020800000000000000" pitchFamily="18" charset="0"/>
              </a:rPr>
              <a:t>Oprogramowanie-</a:t>
            </a:r>
            <a:br>
              <a:rPr lang="pl-PL" sz="2400" dirty="0">
                <a:solidFill>
                  <a:schemeClr val="bg1"/>
                </a:solidFill>
                <a:latin typeface="+mn-lt"/>
                <a:ea typeface="Futura" panose="02020800000000000000" pitchFamily="18" charset="0"/>
                <a:cs typeface="Futura" panose="02020800000000000000" pitchFamily="18" charset="0"/>
              </a:rPr>
            </a:br>
            <a:r>
              <a:rPr lang="pl-PL" sz="2400" dirty="0">
                <a:solidFill>
                  <a:schemeClr val="bg1"/>
                </a:solidFill>
                <a:latin typeface="+mn-lt"/>
                <a:ea typeface="Futura" panose="02020800000000000000" pitchFamily="18" charset="0"/>
                <a:cs typeface="Futura" panose="02020800000000000000" pitchFamily="18" charset="0"/>
              </a:rPr>
              <a:t>Naukowo-Techniczne</a:t>
            </a:r>
          </a:p>
        </p:txBody>
      </p:sp>
      <p:sp>
        <p:nvSpPr>
          <p:cNvPr id="33" name="pole tekstowe 32">
            <a:hlinkClick r:id="rId15"/>
            <a:extLst>
              <a:ext uri="{FF2B5EF4-FFF2-40B4-BE49-F238E27FC236}">
                <a16:creationId xmlns:a16="http://schemas.microsoft.com/office/drawing/2014/main" id="{A21399BC-FBB9-45E0-8269-9C84FB095573}"/>
              </a:ext>
            </a:extLst>
          </p:cNvPr>
          <p:cNvSpPr txBox="1"/>
          <p:nvPr/>
        </p:nvSpPr>
        <p:spPr>
          <a:xfrm>
            <a:off x="1289283" y="2454779"/>
            <a:ext cx="1741449" cy="367200"/>
          </a:xfrm>
          <a:prstGeom prst="rect">
            <a:avLst/>
          </a:prstGeom>
          <a:noFill/>
        </p:spPr>
        <p:txBody>
          <a:bodyPr wrap="square" lIns="0" tIns="0" rIns="0" bIns="0" rtlCol="0" anchor="ctr">
            <a:spAutoFit/>
          </a:bodyPr>
          <a:lstStyle/>
          <a:p>
            <a:pPr algn="l"/>
            <a:r>
              <a:rPr lang="pl-PL" sz="2400" dirty="0">
                <a:solidFill>
                  <a:schemeClr val="bg1"/>
                </a:solidFill>
                <a:latin typeface="+mn-lt"/>
                <a:ea typeface="Futura" panose="02020800000000000000" pitchFamily="18" charset="0"/>
                <a:cs typeface="Futura" panose="02020800000000000000" pitchFamily="18" charset="0"/>
              </a:rPr>
              <a:t>ONT MATLAB</a:t>
            </a:r>
          </a:p>
        </p:txBody>
      </p:sp>
    </p:spTree>
    <p:extLst>
      <p:ext uri="{BB962C8B-B14F-4D97-AF65-F5344CB8AC3E}">
        <p14:creationId xmlns:p14="http://schemas.microsoft.com/office/powerpoint/2010/main" val="2510531802"/>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redits_final_PL">
    <p:spTree>
      <p:nvGrpSpPr>
        <p:cNvPr id="1" name=""/>
        <p:cNvGrpSpPr/>
        <p:nvPr/>
      </p:nvGrpSpPr>
      <p:grpSpPr>
        <a:xfrm>
          <a:off x="0" y="0"/>
          <a:ext cx="0" cy="0"/>
          <a:chOff x="0" y="0"/>
          <a:chExt cx="0" cy="0"/>
        </a:xfrm>
      </p:grpSpPr>
      <p:sp>
        <p:nvSpPr>
          <p:cNvPr id="12" name="Prostokąt 11">
            <a:extLst>
              <a:ext uri="{FF2B5EF4-FFF2-40B4-BE49-F238E27FC236}">
                <a16:creationId xmlns:a16="http://schemas.microsoft.com/office/drawing/2014/main" id="{49AB6478-CC7D-360A-1E9F-E04313460C0B}"/>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Freeform 5">
            <a:extLst>
              <a:ext uri="{FF2B5EF4-FFF2-40B4-BE49-F238E27FC236}">
                <a16:creationId xmlns:a16="http://schemas.microsoft.com/office/drawing/2014/main" id="{68D3723E-05A4-840F-F0CE-022BDD73A3D5}"/>
              </a:ext>
            </a:extLst>
          </p:cNvPr>
          <p:cNvSpPr/>
          <p:nvPr/>
        </p:nvSpPr>
        <p:spPr>
          <a:xfrm flipH="1">
            <a:off x="0" y="685800"/>
            <a:ext cx="12192000" cy="5486400"/>
          </a:xfrm>
          <a:custGeom>
            <a:avLst/>
            <a:gdLst/>
            <a:ahLst/>
            <a:cxnLst/>
            <a:rect l="l" t="t" r="r" b="b"/>
            <a:pathLst>
              <a:path w="18531137" h="8229600">
                <a:moveTo>
                  <a:pt x="18531138" y="0"/>
                </a:moveTo>
                <a:lnTo>
                  <a:pt x="0" y="0"/>
                </a:lnTo>
                <a:lnTo>
                  <a:pt x="0" y="8229600"/>
                </a:lnTo>
                <a:lnTo>
                  <a:pt x="18531138" y="8229600"/>
                </a:lnTo>
                <a:lnTo>
                  <a:pt x="18531138" y="0"/>
                </a:lnTo>
                <a:close/>
              </a:path>
            </a:pathLst>
          </a:custGeom>
          <a:blipFill>
            <a:blip r:embed="rId2"/>
            <a:stretch>
              <a:fillRect l="-13738" t="-45654" r="-1256"/>
            </a:stretch>
          </a:blipFill>
        </p:spPr>
        <p:txBody>
          <a:bodyPr/>
          <a:lstStyle/>
          <a:p>
            <a:endParaRPr lang="pl-PL" sz="800"/>
          </a:p>
        </p:txBody>
      </p:sp>
      <p:sp>
        <p:nvSpPr>
          <p:cNvPr id="13" name="pole tekstowe 12">
            <a:extLst>
              <a:ext uri="{FF2B5EF4-FFF2-40B4-BE49-F238E27FC236}">
                <a16:creationId xmlns:a16="http://schemas.microsoft.com/office/drawing/2014/main" id="{E952E47A-D2D0-5EC1-1955-165409D7A906}"/>
              </a:ext>
            </a:extLst>
          </p:cNvPr>
          <p:cNvSpPr txBox="1"/>
          <p:nvPr/>
        </p:nvSpPr>
        <p:spPr>
          <a:xfrm>
            <a:off x="2444084" y="1558800"/>
            <a:ext cx="7303832" cy="2264400"/>
          </a:xfrm>
          <a:prstGeom prst="rect">
            <a:avLst/>
          </a:prstGeom>
          <a:noFill/>
        </p:spPr>
        <p:txBody>
          <a:bodyPr wrap="square" numCol="2" rtlCol="0">
            <a:noAutofit/>
          </a:bodyPr>
          <a:lstStyle/>
          <a:p>
            <a:pPr marL="285750" indent="-285750">
              <a:lnSpc>
                <a:spcPct val="100000"/>
              </a:lnSpc>
              <a:spcBef>
                <a:spcPts val="667"/>
              </a:spcBef>
              <a:buFont typeface="Webdings" panose="05030102010509060703" pitchFamily="18" charset="2"/>
              <a:buChar char=""/>
            </a:pPr>
            <a:r>
              <a:rPr lang="pl-PL" sz="1900" dirty="0">
                <a:solidFill>
                  <a:schemeClr val="bg1"/>
                </a:solidFill>
              </a:rPr>
              <a:t>Robotics and Automation</a:t>
            </a:r>
          </a:p>
          <a:p>
            <a:pPr marL="285750" indent="-285750">
              <a:lnSpc>
                <a:spcPct val="100000"/>
              </a:lnSpc>
              <a:spcBef>
                <a:spcPts val="667"/>
              </a:spcBef>
              <a:buFont typeface="Webdings" panose="05030102010509060703" pitchFamily="18" charset="2"/>
              <a:buChar char=""/>
            </a:pPr>
            <a:r>
              <a:rPr lang="pl-PL" sz="1900" dirty="0" err="1">
                <a:solidFill>
                  <a:schemeClr val="bg1"/>
                </a:solidFill>
              </a:rPr>
              <a:t>Computational</a:t>
            </a:r>
            <a:r>
              <a:rPr lang="pl-PL" sz="1900" dirty="0">
                <a:solidFill>
                  <a:schemeClr val="bg1"/>
                </a:solidFill>
              </a:rPr>
              <a:t> Finance</a:t>
            </a:r>
          </a:p>
          <a:p>
            <a:pPr marL="285750" indent="-285750">
              <a:lnSpc>
                <a:spcPct val="100000"/>
              </a:lnSpc>
              <a:spcBef>
                <a:spcPts val="667"/>
              </a:spcBef>
              <a:buFont typeface="Webdings" panose="05030102010509060703" pitchFamily="18" charset="2"/>
              <a:buChar char=""/>
            </a:pPr>
            <a:r>
              <a:rPr lang="pl-PL" sz="1900" dirty="0" err="1">
                <a:solidFill>
                  <a:schemeClr val="bg1"/>
                </a:solidFill>
              </a:rPr>
              <a:t>Autonomous</a:t>
            </a:r>
            <a:r>
              <a:rPr lang="pl-PL" sz="1900" dirty="0">
                <a:solidFill>
                  <a:schemeClr val="bg1"/>
                </a:solidFill>
              </a:rPr>
              <a:t> </a:t>
            </a:r>
            <a:r>
              <a:rPr lang="pl-PL" sz="1900" dirty="0" err="1">
                <a:solidFill>
                  <a:schemeClr val="bg1"/>
                </a:solidFill>
              </a:rPr>
              <a:t>Vehicles</a:t>
            </a:r>
            <a:endParaRPr lang="pl-PL" sz="1900" dirty="0">
              <a:solidFill>
                <a:schemeClr val="bg1"/>
              </a:solidFill>
            </a:endParaRPr>
          </a:p>
          <a:p>
            <a:pPr marL="285750" indent="-285750">
              <a:lnSpc>
                <a:spcPct val="100000"/>
              </a:lnSpc>
              <a:spcBef>
                <a:spcPts val="667"/>
              </a:spcBef>
              <a:buFont typeface="Webdings" panose="05030102010509060703" pitchFamily="18" charset="2"/>
              <a:buChar char=""/>
            </a:pPr>
            <a:r>
              <a:rPr lang="pl-PL" sz="1900" dirty="0">
                <a:solidFill>
                  <a:schemeClr val="bg1"/>
                </a:solidFill>
              </a:rPr>
              <a:t>Electronics</a:t>
            </a:r>
          </a:p>
          <a:p>
            <a:pPr marL="285750" indent="-285750">
              <a:lnSpc>
                <a:spcPct val="100000"/>
              </a:lnSpc>
              <a:spcBef>
                <a:spcPts val="667"/>
              </a:spcBef>
              <a:buFont typeface="Webdings" panose="05030102010509060703" pitchFamily="18" charset="2"/>
              <a:buChar char=""/>
            </a:pPr>
            <a:r>
              <a:rPr lang="pl-PL" sz="1900" dirty="0" err="1">
                <a:solidFill>
                  <a:schemeClr val="bg1"/>
                </a:solidFill>
              </a:rPr>
              <a:t>Artificial</a:t>
            </a:r>
            <a:r>
              <a:rPr lang="pl-PL" sz="1900" dirty="0">
                <a:solidFill>
                  <a:schemeClr val="bg1"/>
                </a:solidFill>
              </a:rPr>
              <a:t> </a:t>
            </a:r>
            <a:r>
              <a:rPr lang="pl-PL" sz="1900" dirty="0" err="1">
                <a:solidFill>
                  <a:schemeClr val="bg1"/>
                </a:solidFill>
              </a:rPr>
              <a:t>Intelligence</a:t>
            </a:r>
            <a:endParaRPr lang="pl-PL" sz="1900" dirty="0">
              <a:solidFill>
                <a:schemeClr val="bg1"/>
              </a:solidFill>
            </a:endParaRPr>
          </a:p>
          <a:p>
            <a:pPr marL="0" indent="0">
              <a:lnSpc>
                <a:spcPct val="100000"/>
              </a:lnSpc>
              <a:spcBef>
                <a:spcPts val="667"/>
              </a:spcBef>
              <a:buFont typeface="Webdings" panose="05030102010509060703" pitchFamily="18" charset="2"/>
              <a:buNone/>
            </a:pPr>
            <a:endParaRPr lang="pl-PL" sz="1900" dirty="0">
              <a:solidFill>
                <a:schemeClr val="bg1"/>
              </a:solidFill>
            </a:endParaRPr>
          </a:p>
          <a:p>
            <a:pPr marL="536575" indent="-273050">
              <a:lnSpc>
                <a:spcPct val="100000"/>
              </a:lnSpc>
              <a:spcBef>
                <a:spcPts val="667"/>
              </a:spcBef>
              <a:buFont typeface="Webdings" panose="05030102010509060703" pitchFamily="18" charset="2"/>
              <a:buChar char=""/>
            </a:pPr>
            <a:r>
              <a:rPr lang="pl-PL" sz="1900" dirty="0" err="1">
                <a:solidFill>
                  <a:schemeClr val="bg1"/>
                </a:solidFill>
              </a:rPr>
              <a:t>Biomedical</a:t>
            </a:r>
            <a:r>
              <a:rPr lang="pl-PL" sz="1900" dirty="0">
                <a:solidFill>
                  <a:schemeClr val="bg1"/>
                </a:solidFill>
              </a:rPr>
              <a:t> Engineering</a:t>
            </a:r>
          </a:p>
          <a:p>
            <a:pPr marL="536575" marR="0" lvl="0" indent="-273050" algn="l" defTabSz="457200" rtl="0" eaLnBrk="1" fontAlgn="auto" latinLnBrk="0" hangingPunct="1">
              <a:lnSpc>
                <a:spcPct val="100000"/>
              </a:lnSpc>
              <a:spcBef>
                <a:spcPts val="667"/>
              </a:spcBef>
              <a:spcAft>
                <a:spcPts val="0"/>
              </a:spcAft>
              <a:buClrTx/>
              <a:buSzTx/>
              <a:buFont typeface="Webdings" panose="05030102010509060703" pitchFamily="18" charset="2"/>
              <a:buChar char=""/>
              <a:tabLst/>
              <a:defRPr/>
            </a:pPr>
            <a:r>
              <a:rPr lang="pl-PL" sz="1900" dirty="0">
                <a:solidFill>
                  <a:schemeClr val="bg1"/>
                </a:solidFill>
              </a:rPr>
              <a:t>Systems Engineering and </a:t>
            </a:r>
            <a:r>
              <a:rPr lang="pl-PL" sz="1900" dirty="0" err="1">
                <a:solidFill>
                  <a:schemeClr val="bg1"/>
                </a:solidFill>
              </a:rPr>
              <a:t>certification</a:t>
            </a:r>
            <a:endParaRPr lang="pl-PL" sz="1900" dirty="0">
              <a:solidFill>
                <a:schemeClr val="bg1"/>
              </a:solidFill>
            </a:endParaRPr>
          </a:p>
          <a:p>
            <a:pPr marL="536575" indent="-273050">
              <a:lnSpc>
                <a:spcPct val="100000"/>
              </a:lnSpc>
              <a:spcBef>
                <a:spcPts val="667"/>
              </a:spcBef>
              <a:buFont typeface="Webdings" panose="05030102010509060703" pitchFamily="18" charset="2"/>
              <a:buChar char=""/>
            </a:pPr>
            <a:r>
              <a:rPr lang="pl-PL" sz="1900" dirty="0">
                <a:solidFill>
                  <a:schemeClr val="bg1"/>
                </a:solidFill>
              </a:rPr>
              <a:t>Power Electronics and Systems</a:t>
            </a:r>
          </a:p>
          <a:p>
            <a:pPr marL="536575" indent="-273050">
              <a:lnSpc>
                <a:spcPct val="100000"/>
              </a:lnSpc>
              <a:spcBef>
                <a:spcPts val="667"/>
              </a:spcBef>
              <a:buFont typeface="Webdings" panose="05030102010509060703" pitchFamily="18" charset="2"/>
              <a:buChar char=""/>
            </a:pPr>
            <a:r>
              <a:rPr lang="pl-PL" sz="1900" dirty="0">
                <a:solidFill>
                  <a:schemeClr val="bg1"/>
                </a:solidFill>
              </a:rPr>
              <a:t>Communications and Radar Systems</a:t>
            </a:r>
          </a:p>
        </p:txBody>
      </p:sp>
      <p:sp>
        <p:nvSpPr>
          <p:cNvPr id="15" name="pole tekstowe 14">
            <a:extLst>
              <a:ext uri="{FF2B5EF4-FFF2-40B4-BE49-F238E27FC236}">
                <a16:creationId xmlns:a16="http://schemas.microsoft.com/office/drawing/2014/main" id="{7EA2DAB9-0B4A-0493-65AE-564E74B3F621}"/>
              </a:ext>
            </a:extLst>
          </p:cNvPr>
          <p:cNvSpPr txBox="1"/>
          <p:nvPr/>
        </p:nvSpPr>
        <p:spPr>
          <a:xfrm>
            <a:off x="4017600" y="957600"/>
            <a:ext cx="4158000" cy="400110"/>
          </a:xfrm>
          <a:prstGeom prst="rect">
            <a:avLst/>
          </a:prstGeom>
          <a:noFill/>
        </p:spPr>
        <p:txBody>
          <a:bodyPr wrap="square" numCol="1" rtlCol="0" anchor="ctr" anchorCtr="0">
            <a:spAutoFit/>
          </a:bodyPr>
          <a:lstStyle/>
          <a:p>
            <a:pPr marL="0" indent="0" algn="ctr">
              <a:buFont typeface="Webdings" panose="05030102010509060703" pitchFamily="18" charset="2"/>
              <a:buNone/>
            </a:pPr>
            <a:r>
              <a:rPr lang="pl-PL" sz="2000" b="0" dirty="0">
                <a:solidFill>
                  <a:schemeClr val="bg1"/>
                </a:solidFill>
              </a:rPr>
              <a:t>APPLICATIONS</a:t>
            </a:r>
          </a:p>
        </p:txBody>
      </p:sp>
      <p:sp>
        <p:nvSpPr>
          <p:cNvPr id="10" name="Freeform 7">
            <a:extLst>
              <a:ext uri="{FF2B5EF4-FFF2-40B4-BE49-F238E27FC236}">
                <a16:creationId xmlns:a16="http://schemas.microsoft.com/office/drawing/2014/main" id="{EEF6D98E-8B9D-E834-D3DD-BF8C660D9915}"/>
              </a:ext>
            </a:extLst>
          </p:cNvPr>
          <p:cNvSpPr/>
          <p:nvPr/>
        </p:nvSpPr>
        <p:spPr>
          <a:xfrm>
            <a:off x="0" y="4633839"/>
            <a:ext cx="12192000" cy="1538361"/>
          </a:xfrm>
          <a:custGeom>
            <a:avLst/>
            <a:gdLst/>
            <a:ahLst/>
            <a:cxnLst/>
            <a:rect l="l" t="t" r="r" b="b"/>
            <a:pathLst>
              <a:path w="4905828" h="607748">
                <a:moveTo>
                  <a:pt x="0" y="0"/>
                </a:moveTo>
                <a:lnTo>
                  <a:pt x="4905828" y="0"/>
                </a:lnTo>
                <a:lnTo>
                  <a:pt x="4905828" y="607748"/>
                </a:lnTo>
                <a:lnTo>
                  <a:pt x="0" y="607748"/>
                </a:lnTo>
                <a:close/>
              </a:path>
            </a:pathLst>
          </a:custGeom>
          <a:solidFill>
            <a:srgbClr val="123E65"/>
          </a:solidFill>
        </p:spPr>
        <p:txBody>
          <a:bodyPr/>
          <a:lstStyle/>
          <a:p>
            <a:endParaRPr lang="pl-PL" sz="800"/>
          </a:p>
        </p:txBody>
      </p:sp>
      <p:sp>
        <p:nvSpPr>
          <p:cNvPr id="3" name="pole tekstowe 2">
            <a:extLst>
              <a:ext uri="{FF2B5EF4-FFF2-40B4-BE49-F238E27FC236}">
                <a16:creationId xmlns:a16="http://schemas.microsoft.com/office/drawing/2014/main" id="{CD48B664-FA48-4D21-B0BA-31B6B44A2FE1}"/>
              </a:ext>
            </a:extLst>
          </p:cNvPr>
          <p:cNvSpPr txBox="1"/>
          <p:nvPr/>
        </p:nvSpPr>
        <p:spPr>
          <a:xfrm>
            <a:off x="5029200" y="4978800"/>
            <a:ext cx="6862763" cy="830997"/>
          </a:xfrm>
          <a:prstGeom prst="rect">
            <a:avLst/>
          </a:prstGeom>
          <a:noFill/>
        </p:spPr>
        <p:txBody>
          <a:bodyPr wrap="square" rtlCol="0">
            <a:normAutofit/>
          </a:bodyPr>
          <a:lstStyle/>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Oprogramowanie Naukowo-Techniczne sp. z o.o.</a:t>
            </a:r>
          </a:p>
          <a:p>
            <a:r>
              <a:rPr lang="en-US" sz="1600" dirty="0">
                <a:solidFill>
                  <a:schemeClr val="bg1"/>
                </a:solidFill>
                <a:latin typeface="Lato" panose="020F0502020204030203" pitchFamily="34" charset="-18"/>
                <a:ea typeface="Futura" panose="02020800000000000000" pitchFamily="18" charset="0"/>
                <a:cs typeface="Futura" panose="02020800000000000000" pitchFamily="18" charset="0"/>
              </a:rPr>
              <a:t>MATLAB and Simulink </a:t>
            </a:r>
            <a:r>
              <a:rPr lang="en-US" sz="1600" dirty="0" err="1">
                <a:solidFill>
                  <a:schemeClr val="bg1"/>
                </a:solidFill>
                <a:latin typeface="Lato" panose="020F0502020204030203" pitchFamily="34" charset="-18"/>
                <a:ea typeface="Futura" panose="02020800000000000000" pitchFamily="18" charset="0"/>
                <a:cs typeface="Futura" panose="02020800000000000000" pitchFamily="18" charset="0"/>
              </a:rPr>
              <a:t>authorised</a:t>
            </a:r>
            <a:r>
              <a:rPr lang="en-US" sz="1600" dirty="0">
                <a:solidFill>
                  <a:schemeClr val="bg1"/>
                </a:solidFill>
                <a:latin typeface="Lato" panose="020F0502020204030203" pitchFamily="34" charset="-18"/>
                <a:ea typeface="Futura" panose="02020800000000000000" pitchFamily="18" charset="0"/>
                <a:cs typeface="Futura" panose="02020800000000000000" pitchFamily="18" charset="0"/>
              </a:rPr>
              <a:t> reseller for Poland</a:t>
            </a:r>
          </a:p>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ul. Pod Fortem 19, 31-302 Kraków | www.ont.com.pl</a:t>
            </a:r>
          </a:p>
        </p:txBody>
      </p:sp>
      <p:sp>
        <p:nvSpPr>
          <p:cNvPr id="2" name="Freeform 9">
            <a:extLst>
              <a:ext uri="{FF2B5EF4-FFF2-40B4-BE49-F238E27FC236}">
                <a16:creationId xmlns:a16="http://schemas.microsoft.com/office/drawing/2014/main" id="{C40674C1-4ACE-6496-6A68-0CD2F7DF46D2}"/>
              </a:ext>
            </a:extLst>
          </p:cNvPr>
          <p:cNvSpPr/>
          <p:nvPr/>
        </p:nvSpPr>
        <p:spPr>
          <a:xfrm>
            <a:off x="432413" y="4910365"/>
            <a:ext cx="2998079" cy="874048"/>
          </a:xfrm>
          <a:custGeom>
            <a:avLst/>
            <a:gdLst/>
            <a:ahLst/>
            <a:cxnLst/>
            <a:rect l="l" t="t" r="r" b="b"/>
            <a:pathLst>
              <a:path w="4497119" h="1311072">
                <a:moveTo>
                  <a:pt x="0" y="0"/>
                </a:moveTo>
                <a:lnTo>
                  <a:pt x="4497119" y="0"/>
                </a:lnTo>
                <a:lnTo>
                  <a:pt x="4497119" y="1311073"/>
                </a:lnTo>
                <a:lnTo>
                  <a:pt x="0" y="1311073"/>
                </a:lnTo>
                <a:lnTo>
                  <a:pt x="0" y="0"/>
                </a:lnTo>
                <a:close/>
              </a:path>
            </a:pathLst>
          </a:custGeom>
          <a:blipFill>
            <a:blip r:embed="rId3"/>
            <a:stretch>
              <a:fillRect/>
            </a:stretch>
          </a:blipFill>
        </p:spPr>
        <p:txBody>
          <a:bodyPr/>
          <a:lstStyle/>
          <a:p>
            <a:endParaRPr lang="pl-PL" sz="800"/>
          </a:p>
        </p:txBody>
      </p:sp>
    </p:spTree>
    <p:extLst>
      <p:ext uri="{BB962C8B-B14F-4D97-AF65-F5344CB8AC3E}">
        <p14:creationId xmlns:p14="http://schemas.microsoft.com/office/powerpoint/2010/main" val="133744478"/>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redits_final">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928A9049-6422-2042-43CE-6FCAEBBDF269}"/>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Freeform 5">
            <a:extLst>
              <a:ext uri="{FF2B5EF4-FFF2-40B4-BE49-F238E27FC236}">
                <a16:creationId xmlns:a16="http://schemas.microsoft.com/office/drawing/2014/main" id="{68D3723E-05A4-840F-F0CE-022BDD73A3D5}"/>
              </a:ext>
            </a:extLst>
          </p:cNvPr>
          <p:cNvSpPr/>
          <p:nvPr/>
        </p:nvSpPr>
        <p:spPr>
          <a:xfrm flipH="1">
            <a:off x="0" y="685800"/>
            <a:ext cx="12192000" cy="5486400"/>
          </a:xfrm>
          <a:custGeom>
            <a:avLst/>
            <a:gdLst/>
            <a:ahLst/>
            <a:cxnLst/>
            <a:rect l="l" t="t" r="r" b="b"/>
            <a:pathLst>
              <a:path w="18531137" h="8229600">
                <a:moveTo>
                  <a:pt x="18531138" y="0"/>
                </a:moveTo>
                <a:lnTo>
                  <a:pt x="0" y="0"/>
                </a:lnTo>
                <a:lnTo>
                  <a:pt x="0" y="8229600"/>
                </a:lnTo>
                <a:lnTo>
                  <a:pt x="18531138" y="8229600"/>
                </a:lnTo>
                <a:lnTo>
                  <a:pt x="18531138" y="0"/>
                </a:lnTo>
                <a:close/>
              </a:path>
            </a:pathLst>
          </a:custGeom>
          <a:blipFill>
            <a:blip r:embed="rId2"/>
            <a:stretch>
              <a:fillRect l="-13738" t="-45654" r="-1256"/>
            </a:stretch>
          </a:blipFill>
        </p:spPr>
        <p:txBody>
          <a:bodyPr/>
          <a:lstStyle/>
          <a:p>
            <a:endParaRPr lang="pl-PL" sz="800"/>
          </a:p>
        </p:txBody>
      </p:sp>
      <p:sp>
        <p:nvSpPr>
          <p:cNvPr id="13" name="pole tekstowe 12">
            <a:extLst>
              <a:ext uri="{FF2B5EF4-FFF2-40B4-BE49-F238E27FC236}">
                <a16:creationId xmlns:a16="http://schemas.microsoft.com/office/drawing/2014/main" id="{E952E47A-D2D0-5EC1-1955-165409D7A906}"/>
              </a:ext>
            </a:extLst>
          </p:cNvPr>
          <p:cNvSpPr txBox="1"/>
          <p:nvPr/>
        </p:nvSpPr>
        <p:spPr>
          <a:xfrm>
            <a:off x="2444084" y="1558800"/>
            <a:ext cx="7303832" cy="2264400"/>
          </a:xfrm>
          <a:prstGeom prst="rect">
            <a:avLst/>
          </a:prstGeom>
          <a:noFill/>
        </p:spPr>
        <p:txBody>
          <a:bodyPr wrap="square" numCol="2" rtlCol="0">
            <a:noAutofit/>
          </a:bodyPr>
          <a:lstStyle/>
          <a:p>
            <a:pPr marL="285750" indent="-285750">
              <a:lnSpc>
                <a:spcPct val="100000"/>
              </a:lnSpc>
              <a:spcBef>
                <a:spcPts val="667"/>
              </a:spcBef>
              <a:buFont typeface="Webdings" panose="05030102010509060703" pitchFamily="18" charset="2"/>
              <a:buChar char=""/>
            </a:pPr>
            <a:r>
              <a:rPr lang="pl-PL" sz="1900" dirty="0">
                <a:solidFill>
                  <a:schemeClr val="bg1"/>
                </a:solidFill>
              </a:rPr>
              <a:t>Automatyka i robotyka</a:t>
            </a:r>
          </a:p>
          <a:p>
            <a:pPr marL="285750" indent="-285750">
              <a:lnSpc>
                <a:spcPct val="100000"/>
              </a:lnSpc>
              <a:spcBef>
                <a:spcPts val="667"/>
              </a:spcBef>
              <a:buFont typeface="Webdings" panose="05030102010509060703" pitchFamily="18" charset="2"/>
              <a:buChar char=""/>
            </a:pPr>
            <a:r>
              <a:rPr lang="pl-PL" sz="1900" dirty="0">
                <a:solidFill>
                  <a:schemeClr val="bg1"/>
                </a:solidFill>
              </a:rPr>
              <a:t>Matematyka finansowa</a:t>
            </a:r>
          </a:p>
          <a:p>
            <a:pPr marL="285750" indent="-285750">
              <a:lnSpc>
                <a:spcPct val="100000"/>
              </a:lnSpc>
              <a:spcBef>
                <a:spcPts val="667"/>
              </a:spcBef>
              <a:buFont typeface="Webdings" panose="05030102010509060703" pitchFamily="18" charset="2"/>
              <a:buChar char=""/>
            </a:pPr>
            <a:r>
              <a:rPr lang="pl-PL" sz="1900" dirty="0">
                <a:solidFill>
                  <a:schemeClr val="bg1"/>
                </a:solidFill>
              </a:rPr>
              <a:t>Systemy elektroniczne</a:t>
            </a:r>
          </a:p>
          <a:p>
            <a:pPr marL="285750" indent="-285750">
              <a:lnSpc>
                <a:spcPct val="100000"/>
              </a:lnSpc>
              <a:spcBef>
                <a:spcPts val="667"/>
              </a:spcBef>
              <a:buFont typeface="Webdings" panose="05030102010509060703" pitchFamily="18" charset="2"/>
              <a:buChar char=""/>
            </a:pPr>
            <a:r>
              <a:rPr lang="pl-PL" sz="1900" dirty="0">
                <a:solidFill>
                  <a:schemeClr val="bg1"/>
                </a:solidFill>
              </a:rPr>
              <a:t>Sztuczna inteligencja</a:t>
            </a:r>
          </a:p>
          <a:p>
            <a:pPr marL="285750" indent="-285750">
              <a:lnSpc>
                <a:spcPct val="100000"/>
              </a:lnSpc>
              <a:spcBef>
                <a:spcPts val="667"/>
              </a:spcBef>
              <a:buFont typeface="Webdings" panose="05030102010509060703" pitchFamily="18" charset="2"/>
              <a:buChar char=""/>
            </a:pPr>
            <a:r>
              <a:rPr lang="pl-PL" sz="1900" dirty="0">
                <a:solidFill>
                  <a:schemeClr val="bg1"/>
                </a:solidFill>
              </a:rPr>
              <a:t>Pojazdy autonomiczne</a:t>
            </a:r>
          </a:p>
          <a:p>
            <a:pPr marL="0" indent="0">
              <a:lnSpc>
                <a:spcPct val="100000"/>
              </a:lnSpc>
              <a:spcBef>
                <a:spcPts val="667"/>
              </a:spcBef>
              <a:buFont typeface="Webdings" panose="05030102010509060703" pitchFamily="18" charset="2"/>
              <a:buNone/>
            </a:pPr>
            <a:endParaRPr lang="pl-PL" sz="1900" dirty="0">
              <a:solidFill>
                <a:schemeClr val="bg1"/>
              </a:solidFill>
            </a:endParaRPr>
          </a:p>
          <a:p>
            <a:pPr marL="536575" indent="-273050">
              <a:lnSpc>
                <a:spcPct val="100000"/>
              </a:lnSpc>
              <a:spcBef>
                <a:spcPts val="667"/>
              </a:spcBef>
              <a:buFont typeface="Webdings" panose="05030102010509060703" pitchFamily="18" charset="2"/>
              <a:buChar char=""/>
            </a:pPr>
            <a:r>
              <a:rPr lang="pl-PL" sz="1900" dirty="0">
                <a:solidFill>
                  <a:schemeClr val="bg1"/>
                </a:solidFill>
              </a:rPr>
              <a:t>Inżynieria biomedyczna</a:t>
            </a:r>
          </a:p>
          <a:p>
            <a:pPr marL="536575" marR="0" lvl="0" indent="-273050" algn="l" defTabSz="457200" rtl="0" eaLnBrk="1" fontAlgn="auto" latinLnBrk="0" hangingPunct="1">
              <a:lnSpc>
                <a:spcPct val="100000"/>
              </a:lnSpc>
              <a:spcBef>
                <a:spcPts val="667"/>
              </a:spcBef>
              <a:spcAft>
                <a:spcPts val="0"/>
              </a:spcAft>
              <a:buClrTx/>
              <a:buSzTx/>
              <a:buFont typeface="Webdings" panose="05030102010509060703" pitchFamily="18" charset="2"/>
              <a:buChar char=""/>
              <a:tabLst/>
              <a:defRPr/>
            </a:pPr>
            <a:r>
              <a:rPr lang="pl-PL" sz="1900" dirty="0">
                <a:solidFill>
                  <a:schemeClr val="bg1"/>
                </a:solidFill>
              </a:rPr>
              <a:t>Systemy certyfikowane</a:t>
            </a:r>
            <a:br>
              <a:rPr lang="pl-PL" sz="1900" dirty="0">
                <a:solidFill>
                  <a:schemeClr val="bg1"/>
                </a:solidFill>
              </a:rPr>
            </a:br>
            <a:r>
              <a:rPr lang="pl-PL" sz="1900" dirty="0">
                <a:solidFill>
                  <a:schemeClr val="bg1"/>
                </a:solidFill>
              </a:rPr>
              <a:t>i inżynieria systemów</a:t>
            </a:r>
          </a:p>
          <a:p>
            <a:pPr marL="536575" indent="-273050">
              <a:lnSpc>
                <a:spcPct val="100000"/>
              </a:lnSpc>
              <a:spcBef>
                <a:spcPts val="667"/>
              </a:spcBef>
              <a:buFont typeface="Webdings" panose="05030102010509060703" pitchFamily="18" charset="2"/>
              <a:buChar char=""/>
            </a:pPr>
            <a:r>
              <a:rPr lang="pl-PL" sz="1900" dirty="0">
                <a:solidFill>
                  <a:schemeClr val="bg1"/>
                </a:solidFill>
              </a:rPr>
              <a:t>Systemy elektroenergetyczne</a:t>
            </a:r>
          </a:p>
          <a:p>
            <a:pPr marL="536575" indent="-273050">
              <a:lnSpc>
                <a:spcPct val="100000"/>
              </a:lnSpc>
              <a:spcBef>
                <a:spcPts val="667"/>
              </a:spcBef>
              <a:buFont typeface="Webdings" panose="05030102010509060703" pitchFamily="18" charset="2"/>
              <a:buChar char=""/>
            </a:pPr>
            <a:r>
              <a:rPr lang="pl-PL" sz="1900" dirty="0">
                <a:solidFill>
                  <a:schemeClr val="bg1"/>
                </a:solidFill>
              </a:rPr>
              <a:t>Systemy łączności i radarowe</a:t>
            </a:r>
          </a:p>
        </p:txBody>
      </p:sp>
      <p:sp>
        <p:nvSpPr>
          <p:cNvPr id="15" name="pole tekstowe 14">
            <a:extLst>
              <a:ext uri="{FF2B5EF4-FFF2-40B4-BE49-F238E27FC236}">
                <a16:creationId xmlns:a16="http://schemas.microsoft.com/office/drawing/2014/main" id="{7EA2DAB9-0B4A-0493-65AE-564E74B3F621}"/>
              </a:ext>
            </a:extLst>
          </p:cNvPr>
          <p:cNvSpPr txBox="1"/>
          <p:nvPr/>
        </p:nvSpPr>
        <p:spPr>
          <a:xfrm>
            <a:off x="4017600" y="957600"/>
            <a:ext cx="4158000" cy="400110"/>
          </a:xfrm>
          <a:prstGeom prst="rect">
            <a:avLst/>
          </a:prstGeom>
          <a:noFill/>
        </p:spPr>
        <p:txBody>
          <a:bodyPr wrap="square" numCol="1" rtlCol="0" anchor="ctr" anchorCtr="0">
            <a:spAutoFit/>
          </a:bodyPr>
          <a:lstStyle/>
          <a:p>
            <a:pPr marL="0" indent="0" algn="ctr">
              <a:buFont typeface="Webdings" panose="05030102010509060703" pitchFamily="18" charset="2"/>
              <a:buNone/>
            </a:pPr>
            <a:r>
              <a:rPr lang="pl-PL" sz="2000" b="0" dirty="0">
                <a:solidFill>
                  <a:schemeClr val="bg1"/>
                </a:solidFill>
              </a:rPr>
              <a:t>OBSZARY ZASTOSOWANIA</a:t>
            </a:r>
          </a:p>
        </p:txBody>
      </p:sp>
      <p:sp>
        <p:nvSpPr>
          <p:cNvPr id="10" name="Freeform 7">
            <a:extLst>
              <a:ext uri="{FF2B5EF4-FFF2-40B4-BE49-F238E27FC236}">
                <a16:creationId xmlns:a16="http://schemas.microsoft.com/office/drawing/2014/main" id="{EEF6D98E-8B9D-E834-D3DD-BF8C660D9915}"/>
              </a:ext>
            </a:extLst>
          </p:cNvPr>
          <p:cNvSpPr/>
          <p:nvPr/>
        </p:nvSpPr>
        <p:spPr>
          <a:xfrm>
            <a:off x="0" y="4633839"/>
            <a:ext cx="12192000" cy="1538361"/>
          </a:xfrm>
          <a:custGeom>
            <a:avLst/>
            <a:gdLst/>
            <a:ahLst/>
            <a:cxnLst/>
            <a:rect l="l" t="t" r="r" b="b"/>
            <a:pathLst>
              <a:path w="4905828" h="607748">
                <a:moveTo>
                  <a:pt x="0" y="0"/>
                </a:moveTo>
                <a:lnTo>
                  <a:pt x="4905828" y="0"/>
                </a:lnTo>
                <a:lnTo>
                  <a:pt x="4905828" y="607748"/>
                </a:lnTo>
                <a:lnTo>
                  <a:pt x="0" y="607748"/>
                </a:lnTo>
                <a:close/>
              </a:path>
            </a:pathLst>
          </a:custGeom>
          <a:solidFill>
            <a:srgbClr val="123E65"/>
          </a:solidFill>
        </p:spPr>
        <p:txBody>
          <a:bodyPr/>
          <a:lstStyle/>
          <a:p>
            <a:endParaRPr lang="pl-PL" sz="800"/>
          </a:p>
        </p:txBody>
      </p:sp>
      <p:sp>
        <p:nvSpPr>
          <p:cNvPr id="3" name="pole tekstowe 2">
            <a:extLst>
              <a:ext uri="{FF2B5EF4-FFF2-40B4-BE49-F238E27FC236}">
                <a16:creationId xmlns:a16="http://schemas.microsoft.com/office/drawing/2014/main" id="{CD48B664-FA48-4D21-B0BA-31B6B44A2FE1}"/>
              </a:ext>
            </a:extLst>
          </p:cNvPr>
          <p:cNvSpPr txBox="1"/>
          <p:nvPr/>
        </p:nvSpPr>
        <p:spPr>
          <a:xfrm>
            <a:off x="5029200" y="4978800"/>
            <a:ext cx="6862763" cy="830997"/>
          </a:xfrm>
          <a:prstGeom prst="rect">
            <a:avLst/>
          </a:prstGeom>
          <a:noFill/>
        </p:spPr>
        <p:txBody>
          <a:bodyPr wrap="square" rtlCol="0">
            <a:normAutofit/>
          </a:bodyPr>
          <a:lstStyle/>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Oprogramowanie Naukowo-Techniczne sp. z o.o.</a:t>
            </a:r>
          </a:p>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Dystrybutor oprogramowania firmy The MathWorks, Inc. w Polsce</a:t>
            </a:r>
          </a:p>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ul. Pod Fortem 19, 31-302 Kraków | www.ont.com.pl</a:t>
            </a:r>
          </a:p>
        </p:txBody>
      </p:sp>
      <p:sp>
        <p:nvSpPr>
          <p:cNvPr id="2" name="Freeform 9">
            <a:extLst>
              <a:ext uri="{FF2B5EF4-FFF2-40B4-BE49-F238E27FC236}">
                <a16:creationId xmlns:a16="http://schemas.microsoft.com/office/drawing/2014/main" id="{C40674C1-4ACE-6496-6A68-0CD2F7DF46D2}"/>
              </a:ext>
            </a:extLst>
          </p:cNvPr>
          <p:cNvSpPr/>
          <p:nvPr/>
        </p:nvSpPr>
        <p:spPr>
          <a:xfrm>
            <a:off x="432413" y="4910365"/>
            <a:ext cx="2998079" cy="874048"/>
          </a:xfrm>
          <a:custGeom>
            <a:avLst/>
            <a:gdLst/>
            <a:ahLst/>
            <a:cxnLst/>
            <a:rect l="l" t="t" r="r" b="b"/>
            <a:pathLst>
              <a:path w="4497119" h="1311072">
                <a:moveTo>
                  <a:pt x="0" y="0"/>
                </a:moveTo>
                <a:lnTo>
                  <a:pt x="4497119" y="0"/>
                </a:lnTo>
                <a:lnTo>
                  <a:pt x="4497119" y="1311073"/>
                </a:lnTo>
                <a:lnTo>
                  <a:pt x="0" y="1311073"/>
                </a:lnTo>
                <a:lnTo>
                  <a:pt x="0" y="0"/>
                </a:lnTo>
                <a:close/>
              </a:path>
            </a:pathLst>
          </a:custGeom>
          <a:blipFill>
            <a:blip r:embed="rId3"/>
            <a:stretch>
              <a:fillRect/>
            </a:stretch>
          </a:blipFill>
        </p:spPr>
        <p:txBody>
          <a:bodyPr/>
          <a:lstStyle/>
          <a:p>
            <a:endParaRPr lang="pl-PL" sz="800"/>
          </a:p>
        </p:txBody>
      </p:sp>
    </p:spTree>
    <p:extLst>
      <p:ext uri="{BB962C8B-B14F-4D97-AF65-F5344CB8AC3E}">
        <p14:creationId xmlns:p14="http://schemas.microsoft.com/office/powerpoint/2010/main" val="1092288559"/>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ONT_Training_EN">
    <p:spTree>
      <p:nvGrpSpPr>
        <p:cNvPr id="1" name=""/>
        <p:cNvGrpSpPr/>
        <p:nvPr/>
      </p:nvGrpSpPr>
      <p:grpSpPr>
        <a:xfrm>
          <a:off x="0" y="0"/>
          <a:ext cx="0" cy="0"/>
          <a:chOff x="0" y="0"/>
          <a:chExt cx="0" cy="0"/>
        </a:xfrm>
      </p:grpSpPr>
      <p:sp>
        <p:nvSpPr>
          <p:cNvPr id="16" name="Prostokąt 15">
            <a:extLst>
              <a:ext uri="{FF2B5EF4-FFF2-40B4-BE49-F238E27FC236}">
                <a16:creationId xmlns:a16="http://schemas.microsoft.com/office/drawing/2014/main" id="{CC4222EE-A181-9F2D-96D3-AE7EF046294E}"/>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14" name="Obraz 13" descr="Obraz zawierający zrzut ekranu&#10;&#10;Opis wygenerowany automatycznie">
            <a:extLst>
              <a:ext uri="{FF2B5EF4-FFF2-40B4-BE49-F238E27FC236}">
                <a16:creationId xmlns:a16="http://schemas.microsoft.com/office/drawing/2014/main" id="{6502D94A-E825-8D54-5C26-49BFCD1E1D8F}"/>
              </a:ext>
            </a:extLst>
          </p:cNvPr>
          <p:cNvPicPr>
            <a:picLocks/>
          </p:cNvPicPr>
          <p:nvPr/>
        </p:nvPicPr>
        <p:blipFill>
          <a:blip r:embed="rId2">
            <a:extLst>
              <a:ext uri="{28A0092B-C50C-407E-A947-70E740481C1C}">
                <a14:useLocalDpi xmlns:a14="http://schemas.microsoft.com/office/drawing/2010/main" val="0"/>
              </a:ext>
            </a:extLst>
          </a:blip>
          <a:srcRect l="28005" b="3673"/>
          <a:stretch/>
        </p:blipFill>
        <p:spPr>
          <a:xfrm>
            <a:off x="1" y="688258"/>
            <a:ext cx="12192000" cy="5486400"/>
          </a:xfrm>
          <a:prstGeom prst="rect">
            <a:avLst/>
          </a:prstGeom>
        </p:spPr>
      </p:pic>
      <p:sp>
        <p:nvSpPr>
          <p:cNvPr id="15" name="Freeform 7">
            <a:extLst>
              <a:ext uri="{FF2B5EF4-FFF2-40B4-BE49-F238E27FC236}">
                <a16:creationId xmlns:a16="http://schemas.microsoft.com/office/drawing/2014/main" id="{D7E79ABB-D6A4-CBEF-9A26-4DA160B758EA}"/>
              </a:ext>
            </a:extLst>
          </p:cNvPr>
          <p:cNvSpPr/>
          <p:nvPr/>
        </p:nvSpPr>
        <p:spPr>
          <a:xfrm>
            <a:off x="1" y="688258"/>
            <a:ext cx="12213771" cy="5486401"/>
          </a:xfrm>
          <a:custGeom>
            <a:avLst/>
            <a:gdLst/>
            <a:ahLst/>
            <a:cxnLst/>
            <a:rect l="l" t="t" r="r" b="b"/>
            <a:pathLst>
              <a:path w="4848611" h="2167467">
                <a:moveTo>
                  <a:pt x="0" y="0"/>
                </a:moveTo>
                <a:lnTo>
                  <a:pt x="4848611" y="0"/>
                </a:lnTo>
                <a:lnTo>
                  <a:pt x="4848611" y="2167467"/>
                </a:lnTo>
                <a:lnTo>
                  <a:pt x="0" y="2167467"/>
                </a:lnTo>
                <a:close/>
              </a:path>
            </a:pathLst>
          </a:custGeom>
          <a:solidFill>
            <a:srgbClr val="195A7F">
              <a:alpha val="57647"/>
            </a:srgbClr>
          </a:solidFill>
        </p:spPr>
        <p:txBody>
          <a:bodyPr/>
          <a:lstStyle/>
          <a:p>
            <a:endParaRPr lang="pl-PL" sz="800"/>
          </a:p>
        </p:txBody>
      </p:sp>
      <p:sp>
        <p:nvSpPr>
          <p:cNvPr id="9" name="Freeform 9">
            <a:extLst>
              <a:ext uri="{FF2B5EF4-FFF2-40B4-BE49-F238E27FC236}">
                <a16:creationId xmlns:a16="http://schemas.microsoft.com/office/drawing/2014/main" id="{581C77B5-88BF-6E48-1313-BE4F859C2F5F}"/>
              </a:ext>
            </a:extLst>
          </p:cNvPr>
          <p:cNvSpPr/>
          <p:nvPr/>
        </p:nvSpPr>
        <p:spPr>
          <a:xfrm>
            <a:off x="8506856" y="4318908"/>
            <a:ext cx="3235511" cy="2446855"/>
          </a:xfrm>
          <a:custGeom>
            <a:avLst/>
            <a:gdLst/>
            <a:ahLst/>
            <a:cxnLst/>
            <a:rect l="l" t="t" r="r" b="b"/>
            <a:pathLst>
              <a:path w="4853266" h="3670283">
                <a:moveTo>
                  <a:pt x="0" y="0"/>
                </a:moveTo>
                <a:lnTo>
                  <a:pt x="4853267" y="0"/>
                </a:lnTo>
                <a:lnTo>
                  <a:pt x="4853267" y="3670282"/>
                </a:lnTo>
                <a:lnTo>
                  <a:pt x="0" y="3670282"/>
                </a:lnTo>
                <a:lnTo>
                  <a:pt x="0" y="0"/>
                </a:lnTo>
                <a:close/>
              </a:path>
            </a:pathLst>
          </a:custGeom>
          <a:blipFill>
            <a:blip r:embed="rId3"/>
            <a:stretch>
              <a:fillRect/>
            </a:stretch>
          </a:blipFill>
        </p:spPr>
        <p:txBody>
          <a:bodyPr/>
          <a:lstStyle/>
          <a:p>
            <a:endParaRPr lang="pl-PL" sz="800"/>
          </a:p>
        </p:txBody>
      </p:sp>
      <p:sp>
        <p:nvSpPr>
          <p:cNvPr id="4" name="pole tekstowe 3">
            <a:extLst>
              <a:ext uri="{FF2B5EF4-FFF2-40B4-BE49-F238E27FC236}">
                <a16:creationId xmlns:a16="http://schemas.microsoft.com/office/drawing/2014/main" id="{028BF819-9730-2153-0861-E92A071C56A5}"/>
              </a:ext>
            </a:extLst>
          </p:cNvPr>
          <p:cNvSpPr txBox="1"/>
          <p:nvPr/>
        </p:nvSpPr>
        <p:spPr>
          <a:xfrm>
            <a:off x="298799" y="1141200"/>
            <a:ext cx="11591999" cy="523219"/>
          </a:xfrm>
          <a:prstGeom prst="rect">
            <a:avLst/>
          </a:prstGeom>
          <a:noFill/>
        </p:spPr>
        <p:txBody>
          <a:bodyPr wrap="square" rtlCol="0">
            <a:noAutofit/>
          </a:bodyPr>
          <a:lstStyle/>
          <a:p>
            <a:pPr marL="0" indent="0" algn="l" defTabSz="914400" rtl="0" eaLnBrk="1" latinLnBrk="0" hangingPunct="1">
              <a:lnSpc>
                <a:spcPct val="100000"/>
              </a:lnSpc>
              <a:spcBef>
                <a:spcPts val="0"/>
              </a:spcBef>
              <a:buFont typeface="Arial" panose="020B0604020202020204" pitchFamily="34" charset="0"/>
              <a:buNone/>
            </a:pPr>
            <a:r>
              <a:rPr lang="pl-PL" sz="2800" b="1" kern="1200" dirty="0">
                <a:solidFill>
                  <a:schemeClr val="bg1"/>
                </a:solidFill>
                <a:latin typeface="+mn-lt"/>
                <a:ea typeface="+mn-ea"/>
                <a:cs typeface="+mn-cs"/>
              </a:rPr>
              <a:t>Trainings </a:t>
            </a:r>
            <a:r>
              <a:rPr lang="pl-PL" sz="2800" b="1" kern="1200" dirty="0" err="1">
                <a:solidFill>
                  <a:schemeClr val="bg1"/>
                </a:solidFill>
                <a:latin typeface="+mn-lt"/>
                <a:ea typeface="+mn-ea"/>
                <a:cs typeface="+mn-cs"/>
              </a:rPr>
              <a:t>at</a:t>
            </a:r>
            <a:r>
              <a:rPr lang="pl-PL" sz="2800" b="1" kern="1200" dirty="0">
                <a:solidFill>
                  <a:schemeClr val="bg1"/>
                </a:solidFill>
                <a:latin typeface="+mn-lt"/>
                <a:ea typeface="+mn-ea"/>
                <a:cs typeface="+mn-cs"/>
              </a:rPr>
              <a:t> ONT</a:t>
            </a:r>
          </a:p>
        </p:txBody>
      </p:sp>
      <p:sp>
        <p:nvSpPr>
          <p:cNvPr id="5" name="pole tekstowe 4">
            <a:extLst>
              <a:ext uri="{FF2B5EF4-FFF2-40B4-BE49-F238E27FC236}">
                <a16:creationId xmlns:a16="http://schemas.microsoft.com/office/drawing/2014/main" id="{57E50FC6-86A4-8620-59D6-0EF852BDE85D}"/>
              </a:ext>
            </a:extLst>
          </p:cNvPr>
          <p:cNvSpPr txBox="1"/>
          <p:nvPr/>
        </p:nvSpPr>
        <p:spPr>
          <a:xfrm>
            <a:off x="298799" y="1800000"/>
            <a:ext cx="11397332" cy="2953129"/>
          </a:xfrm>
          <a:prstGeom prst="rect">
            <a:avLst/>
          </a:prstGeom>
          <a:noFill/>
        </p:spPr>
        <p:txBody>
          <a:bodyPr wrap="square" rtlCol="0">
            <a:noAutofit/>
          </a:bodyPr>
          <a:lstStyle/>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Over 50 courses from 13 areas of knowledge</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Courses for beginners and advanced users</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Training through practice – exercises for every course</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Courses organized by official MathWorks reseller and lead by specialists</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Small groups – up to 12 people</a:t>
            </a:r>
            <a:endPar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8" name="TextBox 10">
            <a:extLst>
              <a:ext uri="{FF2B5EF4-FFF2-40B4-BE49-F238E27FC236}">
                <a16:creationId xmlns:a16="http://schemas.microsoft.com/office/drawing/2014/main" id="{65ACAF2B-C45A-20EA-9A04-FF5C86640A64}"/>
              </a:ext>
            </a:extLst>
          </p:cNvPr>
          <p:cNvSpPr txBox="1"/>
          <p:nvPr/>
        </p:nvSpPr>
        <p:spPr>
          <a:xfrm>
            <a:off x="8839917" y="5104630"/>
            <a:ext cx="2569389" cy="884858"/>
          </a:xfrm>
          <a:prstGeom prst="rect">
            <a:avLst/>
          </a:prstGeom>
        </p:spPr>
        <p:txBody>
          <a:bodyPr wrap="square" lIns="0" tIns="0" rIns="0" bIns="0" rtlCol="0" anchor="t">
            <a:spAutoFit/>
          </a:bodyPr>
          <a:lstStyle/>
          <a:p>
            <a:pPr algn="ctr">
              <a:lnSpc>
                <a:spcPts val="2317"/>
              </a:lnSpc>
              <a:spcBef>
                <a:spcPct val="0"/>
              </a:spcBef>
            </a:pPr>
            <a:r>
              <a:rPr lang="en-US" sz="2000" dirty="0">
                <a:solidFill>
                  <a:srgbClr val="222A35"/>
                </a:solidFill>
                <a:latin typeface="+mn-lt"/>
                <a:ea typeface="Open Sauce"/>
                <a:cs typeface="Open Sauce"/>
                <a:sym typeface="Open Sauce"/>
              </a:rPr>
              <a:t>Contact:</a:t>
            </a:r>
          </a:p>
          <a:p>
            <a:pPr algn="ctr">
              <a:lnSpc>
                <a:spcPts val="2317"/>
              </a:lnSpc>
              <a:spcBef>
                <a:spcPct val="0"/>
              </a:spcBef>
            </a:pPr>
            <a:r>
              <a:rPr lang="en-US" sz="2000" dirty="0">
                <a:solidFill>
                  <a:srgbClr val="222A35"/>
                </a:solidFill>
                <a:latin typeface="+mn-lt"/>
                <a:ea typeface="Open Sauce"/>
                <a:cs typeface="Open Sauce"/>
                <a:sym typeface="Open Sauce"/>
              </a:rPr>
              <a:t>szkolenia@ont.com.pl</a:t>
            </a:r>
          </a:p>
          <a:p>
            <a:pPr algn="ctr">
              <a:lnSpc>
                <a:spcPts val="2317"/>
              </a:lnSpc>
              <a:spcBef>
                <a:spcPct val="0"/>
              </a:spcBef>
            </a:pPr>
            <a:r>
              <a:rPr lang="en-US" sz="2000" dirty="0">
                <a:solidFill>
                  <a:srgbClr val="222A35"/>
                </a:solidFill>
                <a:latin typeface="+mn-lt"/>
                <a:ea typeface="Open Sauce"/>
                <a:cs typeface="Open Sauce"/>
                <a:sym typeface="Open Sauce"/>
              </a:rPr>
              <a:t>+48 12 630 49 55</a:t>
            </a:r>
          </a:p>
        </p:txBody>
      </p:sp>
      <p:sp>
        <p:nvSpPr>
          <p:cNvPr id="10" name="Freeform 11">
            <a:extLst>
              <a:ext uri="{FF2B5EF4-FFF2-40B4-BE49-F238E27FC236}">
                <a16:creationId xmlns:a16="http://schemas.microsoft.com/office/drawing/2014/main" id="{7AD84596-3765-BE3E-AC22-8005BA3D9578}"/>
              </a:ext>
            </a:extLst>
          </p:cNvPr>
          <p:cNvSpPr/>
          <p:nvPr/>
        </p:nvSpPr>
        <p:spPr>
          <a:xfrm>
            <a:off x="8911412" y="909865"/>
            <a:ext cx="2998079" cy="874048"/>
          </a:xfrm>
          <a:custGeom>
            <a:avLst/>
            <a:gdLst/>
            <a:ahLst/>
            <a:cxnLst/>
            <a:rect l="l" t="t" r="r" b="b"/>
            <a:pathLst>
              <a:path w="4497119" h="1311072">
                <a:moveTo>
                  <a:pt x="0" y="0"/>
                </a:moveTo>
                <a:lnTo>
                  <a:pt x="4497119" y="0"/>
                </a:lnTo>
                <a:lnTo>
                  <a:pt x="4497119" y="1311073"/>
                </a:lnTo>
                <a:lnTo>
                  <a:pt x="0" y="1311073"/>
                </a:lnTo>
                <a:lnTo>
                  <a:pt x="0" y="0"/>
                </a:lnTo>
                <a:close/>
              </a:path>
            </a:pathLst>
          </a:custGeom>
          <a:blipFill>
            <a:blip r:embed="rId4"/>
            <a:stretch>
              <a:fillRect/>
            </a:stretch>
          </a:blipFill>
        </p:spPr>
        <p:txBody>
          <a:bodyPr/>
          <a:lstStyle/>
          <a:p>
            <a:endParaRPr lang="pl-PL" sz="800"/>
          </a:p>
        </p:txBody>
      </p:sp>
    </p:spTree>
    <p:extLst>
      <p:ext uri="{BB962C8B-B14F-4D97-AF65-F5344CB8AC3E}">
        <p14:creationId xmlns:p14="http://schemas.microsoft.com/office/powerpoint/2010/main" val="168337216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_page">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69017022-8CB0-4FC0-A6F5-5E9137047829}"/>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 name="Freeform 2">
            <a:extLst>
              <a:ext uri="{FF2B5EF4-FFF2-40B4-BE49-F238E27FC236}">
                <a16:creationId xmlns:a16="http://schemas.microsoft.com/office/drawing/2014/main" id="{49B2624D-63E8-0987-5A0F-A4E6F5F4A849}"/>
              </a:ext>
            </a:extLst>
          </p:cNvPr>
          <p:cNvSpPr/>
          <p:nvPr/>
        </p:nvSpPr>
        <p:spPr>
          <a:xfrm>
            <a:off x="1106082" y="383676"/>
            <a:ext cx="11085918" cy="6090648"/>
          </a:xfrm>
          <a:custGeom>
            <a:avLst/>
            <a:gdLst/>
            <a:ahLst/>
            <a:cxnLst/>
            <a:rect l="l" t="t" r="r" b="b"/>
            <a:pathLst>
              <a:path w="16628877" h="9135972">
                <a:moveTo>
                  <a:pt x="0" y="0"/>
                </a:moveTo>
                <a:lnTo>
                  <a:pt x="16628876" y="0"/>
                </a:lnTo>
                <a:lnTo>
                  <a:pt x="16628876" y="9135972"/>
                </a:lnTo>
                <a:lnTo>
                  <a:pt x="0" y="9135972"/>
                </a:lnTo>
                <a:lnTo>
                  <a:pt x="0" y="0"/>
                </a:lnTo>
                <a:close/>
              </a:path>
            </a:pathLst>
          </a:custGeom>
          <a:blipFill>
            <a:blip r:embed="rId2"/>
            <a:stretch>
              <a:fillRect t="-1191" b="-1191"/>
            </a:stretch>
          </a:blipFill>
        </p:spPr>
        <p:txBody>
          <a:bodyPr/>
          <a:lstStyle/>
          <a:p>
            <a:endParaRPr lang="pl-PL" sz="800" dirty="0"/>
          </a:p>
        </p:txBody>
      </p:sp>
      <p:sp>
        <p:nvSpPr>
          <p:cNvPr id="17" name="Freeform 3">
            <a:extLst>
              <a:ext uri="{FF2B5EF4-FFF2-40B4-BE49-F238E27FC236}">
                <a16:creationId xmlns:a16="http://schemas.microsoft.com/office/drawing/2014/main" id="{3DBC9335-F9D5-EC7A-A6DA-236AD80148B4}"/>
              </a:ext>
            </a:extLst>
          </p:cNvPr>
          <p:cNvSpPr/>
          <p:nvPr/>
        </p:nvSpPr>
        <p:spPr>
          <a:xfrm rot="5400000">
            <a:off x="5745600" y="1714500"/>
            <a:ext cx="6858000" cy="3429000"/>
          </a:xfrm>
          <a:custGeom>
            <a:avLst/>
            <a:gdLst/>
            <a:ahLst/>
            <a:cxnLst/>
            <a:rect l="l" t="t" r="r" b="b"/>
            <a:pathLst>
              <a:path w="10287000" h="5143500">
                <a:moveTo>
                  <a:pt x="0" y="0"/>
                </a:moveTo>
                <a:lnTo>
                  <a:pt x="10287000" y="0"/>
                </a:lnTo>
                <a:lnTo>
                  <a:pt x="10287000" y="5143500"/>
                </a:lnTo>
                <a:lnTo>
                  <a:pt x="0" y="51435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pl-PL" sz="800" dirty="0"/>
          </a:p>
        </p:txBody>
      </p:sp>
      <p:sp>
        <p:nvSpPr>
          <p:cNvPr id="22" name="TextBox 6">
            <a:extLst>
              <a:ext uri="{FF2B5EF4-FFF2-40B4-BE49-F238E27FC236}">
                <a16:creationId xmlns:a16="http://schemas.microsoft.com/office/drawing/2014/main" id="{80036FFC-3CC9-5ADB-8517-39880CEA0804}"/>
              </a:ext>
            </a:extLst>
          </p:cNvPr>
          <p:cNvSpPr txBox="1"/>
          <p:nvPr/>
        </p:nvSpPr>
        <p:spPr>
          <a:xfrm>
            <a:off x="1544086" y="310995"/>
            <a:ext cx="7620000" cy="6880379"/>
          </a:xfrm>
          <a:prstGeom prst="rect">
            <a:avLst/>
          </a:prstGeom>
        </p:spPr>
        <p:txBody>
          <a:bodyPr lIns="33867" tIns="33867" rIns="33867" bIns="33867" rtlCol="0" anchor="ctr"/>
          <a:lstStyle/>
          <a:p>
            <a:pPr algn="ctr">
              <a:lnSpc>
                <a:spcPts val="1925"/>
              </a:lnSpc>
            </a:pPr>
            <a:endParaRPr sz="800"/>
          </a:p>
        </p:txBody>
      </p:sp>
      <p:sp>
        <p:nvSpPr>
          <p:cNvPr id="25" name="Freeform 5">
            <a:extLst>
              <a:ext uri="{FF2B5EF4-FFF2-40B4-BE49-F238E27FC236}">
                <a16:creationId xmlns:a16="http://schemas.microsoft.com/office/drawing/2014/main" id="{7B518D56-93EA-4A9C-61A3-D573327C515D}"/>
              </a:ext>
            </a:extLst>
          </p:cNvPr>
          <p:cNvSpPr/>
          <p:nvPr/>
        </p:nvSpPr>
        <p:spPr>
          <a:xfrm>
            <a:off x="0" y="0"/>
            <a:ext cx="8521200" cy="6858000"/>
          </a:xfrm>
          <a:custGeom>
            <a:avLst/>
            <a:gdLst/>
            <a:ahLst/>
            <a:cxnLst/>
            <a:rect l="l" t="t" r="r" b="b"/>
            <a:pathLst>
              <a:path w="2748684" h="2709333">
                <a:moveTo>
                  <a:pt x="0" y="0"/>
                </a:moveTo>
                <a:lnTo>
                  <a:pt x="2748684" y="0"/>
                </a:lnTo>
                <a:lnTo>
                  <a:pt x="2748684" y="2709333"/>
                </a:lnTo>
                <a:lnTo>
                  <a:pt x="0" y="2709333"/>
                </a:lnTo>
                <a:close/>
              </a:path>
            </a:pathLst>
          </a:custGeom>
          <a:solidFill>
            <a:srgbClr val="123E65"/>
          </a:solidFill>
        </p:spPr>
        <p:txBody>
          <a:bodyPr/>
          <a:lstStyle/>
          <a:p>
            <a:endParaRPr lang="pl-PL" sz="800" dirty="0"/>
          </a:p>
        </p:txBody>
      </p:sp>
      <p:sp>
        <p:nvSpPr>
          <p:cNvPr id="12" name="Freeform 9">
            <a:extLst>
              <a:ext uri="{FF2B5EF4-FFF2-40B4-BE49-F238E27FC236}">
                <a16:creationId xmlns:a16="http://schemas.microsoft.com/office/drawing/2014/main" id="{C4421776-7ABA-EA36-0C2B-AC4FE12A37A6}"/>
              </a:ext>
            </a:extLst>
          </p:cNvPr>
          <p:cNvSpPr/>
          <p:nvPr/>
        </p:nvSpPr>
        <p:spPr>
          <a:xfrm>
            <a:off x="436536" y="5255290"/>
            <a:ext cx="2998079" cy="874048"/>
          </a:xfrm>
          <a:custGeom>
            <a:avLst/>
            <a:gdLst/>
            <a:ahLst/>
            <a:cxnLst/>
            <a:rect l="l" t="t" r="r" b="b"/>
            <a:pathLst>
              <a:path w="4497119" h="1311072">
                <a:moveTo>
                  <a:pt x="0" y="0"/>
                </a:moveTo>
                <a:lnTo>
                  <a:pt x="4497119" y="0"/>
                </a:lnTo>
                <a:lnTo>
                  <a:pt x="4497119" y="1311072"/>
                </a:lnTo>
                <a:lnTo>
                  <a:pt x="0" y="1311072"/>
                </a:lnTo>
                <a:lnTo>
                  <a:pt x="0" y="0"/>
                </a:lnTo>
                <a:close/>
              </a:path>
            </a:pathLst>
          </a:custGeom>
          <a:blipFill>
            <a:blip r:embed="rId5"/>
            <a:stretch>
              <a:fillRect/>
            </a:stretch>
          </a:blipFill>
        </p:spPr>
        <p:txBody>
          <a:bodyPr/>
          <a:lstStyle/>
          <a:p>
            <a:endParaRPr lang="pl-PL" sz="800">
              <a:solidFill>
                <a:schemeClr val="bg1"/>
              </a:solidFill>
            </a:endParaRPr>
          </a:p>
        </p:txBody>
      </p:sp>
      <p:sp>
        <p:nvSpPr>
          <p:cNvPr id="29" name="Freeform 10">
            <a:extLst>
              <a:ext uri="{FF2B5EF4-FFF2-40B4-BE49-F238E27FC236}">
                <a16:creationId xmlns:a16="http://schemas.microsoft.com/office/drawing/2014/main" id="{748B6068-A315-AD26-736F-0731AD7F1BB5}"/>
              </a:ext>
            </a:extLst>
          </p:cNvPr>
          <p:cNvSpPr/>
          <p:nvPr/>
        </p:nvSpPr>
        <p:spPr>
          <a:xfrm rot="10800000">
            <a:off x="-1" y="-2"/>
            <a:ext cx="1778001" cy="3747559"/>
          </a:xfrm>
          <a:custGeom>
            <a:avLst/>
            <a:gdLst/>
            <a:ahLst/>
            <a:cxnLst/>
            <a:rect l="l" t="t" r="r" b="b"/>
            <a:pathLst>
              <a:path w="8016609" h="7652218">
                <a:moveTo>
                  <a:pt x="0" y="0"/>
                </a:moveTo>
                <a:lnTo>
                  <a:pt x="8016609" y="0"/>
                </a:lnTo>
                <a:lnTo>
                  <a:pt x="8016609" y="7652218"/>
                </a:lnTo>
                <a:lnTo>
                  <a:pt x="0" y="7652218"/>
                </a:lnTo>
                <a:lnTo>
                  <a:pt x="0" y="0"/>
                </a:lnTo>
                <a:close/>
              </a:path>
            </a:pathLst>
          </a:custGeom>
          <a:blipFill>
            <a:blip r:embed="rId6">
              <a:extLst>
                <a:ext uri="{96DAC541-7B7A-43D3-8B79-37D633B846F1}">
                  <asvg:svgBlip xmlns:asvg="http://schemas.microsoft.com/office/drawing/2016/SVG/main" r:embed="rId7"/>
                </a:ext>
              </a:extLst>
            </a:blip>
            <a:stretch>
              <a:fillRect t="3" r="-89638" b="-3424"/>
            </a:stretch>
          </a:blipFill>
        </p:spPr>
        <p:txBody>
          <a:bodyPr/>
          <a:lstStyle/>
          <a:p>
            <a:endParaRPr lang="pl-PL" sz="800"/>
          </a:p>
        </p:txBody>
      </p:sp>
      <p:sp>
        <p:nvSpPr>
          <p:cNvPr id="27" name="Symbol zastępczy tekstu 26">
            <a:extLst>
              <a:ext uri="{FF2B5EF4-FFF2-40B4-BE49-F238E27FC236}">
                <a16:creationId xmlns:a16="http://schemas.microsoft.com/office/drawing/2014/main" id="{2BF480A4-93E0-4EAF-A581-2CD0810684B9}"/>
              </a:ext>
            </a:extLst>
          </p:cNvPr>
          <p:cNvSpPr>
            <a:spLocks noGrp="1"/>
          </p:cNvSpPr>
          <p:nvPr>
            <p:ph type="body" sz="quarter" idx="10" hasCustomPrompt="1"/>
          </p:nvPr>
        </p:nvSpPr>
        <p:spPr>
          <a:xfrm>
            <a:off x="432725" y="2929993"/>
            <a:ext cx="7642887" cy="492443"/>
          </a:xfrm>
          <a:prstGeom prst="rect">
            <a:avLst/>
          </a:prstGeom>
        </p:spPr>
        <p:txBody>
          <a:bodyPr tIns="0" bIns="0" anchor="b" anchorCtr="0">
            <a:noAutofit/>
          </a:bodyPr>
          <a:lstStyle>
            <a:lvl1pPr marL="0" indent="0">
              <a:lnSpc>
                <a:spcPct val="100000"/>
              </a:lnSpc>
              <a:spcBef>
                <a:spcPts val="0"/>
              </a:spcBef>
              <a:buNone/>
              <a:defRPr sz="3200">
                <a:solidFill>
                  <a:schemeClr val="bg1"/>
                </a:solidFill>
              </a:defRPr>
            </a:lvl1pPr>
          </a:lstStyle>
          <a:p>
            <a:pPr lvl="0"/>
            <a:r>
              <a:rPr lang="pl-PL" dirty="0" err="1"/>
              <a:t>Title</a:t>
            </a:r>
            <a:endParaRPr lang="pl-PL" dirty="0"/>
          </a:p>
        </p:txBody>
      </p:sp>
      <p:sp>
        <p:nvSpPr>
          <p:cNvPr id="28" name="Symbol zastępczy tekstu 26">
            <a:extLst>
              <a:ext uri="{FF2B5EF4-FFF2-40B4-BE49-F238E27FC236}">
                <a16:creationId xmlns:a16="http://schemas.microsoft.com/office/drawing/2014/main" id="{60FDE01B-7486-4096-AE1A-D9307E6D418B}"/>
              </a:ext>
            </a:extLst>
          </p:cNvPr>
          <p:cNvSpPr>
            <a:spLocks noGrp="1"/>
          </p:cNvSpPr>
          <p:nvPr>
            <p:ph type="body" sz="quarter" idx="11" hasCustomPrompt="1"/>
          </p:nvPr>
        </p:nvSpPr>
        <p:spPr>
          <a:xfrm>
            <a:off x="432726" y="3427200"/>
            <a:ext cx="7642886" cy="430887"/>
          </a:xfrm>
          <a:prstGeom prst="rect">
            <a:avLst/>
          </a:prstGeom>
        </p:spPr>
        <p:txBody>
          <a:bodyPr tIns="0" bIns="0" anchor="b" anchorCtr="0">
            <a:noAutofit/>
          </a:bodyPr>
          <a:lstStyle>
            <a:lvl1pPr marL="0" indent="0">
              <a:lnSpc>
                <a:spcPct val="100000"/>
              </a:lnSpc>
              <a:spcBef>
                <a:spcPts val="0"/>
              </a:spcBef>
              <a:buNone/>
              <a:defRPr sz="2800">
                <a:solidFill>
                  <a:schemeClr val="bg1"/>
                </a:solidFill>
              </a:defRPr>
            </a:lvl1pPr>
          </a:lstStyle>
          <a:p>
            <a:pPr lvl="0"/>
            <a:r>
              <a:rPr lang="pl-PL" dirty="0" err="1"/>
              <a:t>Subtitle</a:t>
            </a:r>
            <a:endParaRPr lang="pl-PL" dirty="0"/>
          </a:p>
        </p:txBody>
      </p:sp>
      <p:sp>
        <p:nvSpPr>
          <p:cNvPr id="32" name="Symbol zastępczy tekstu 31">
            <a:extLst>
              <a:ext uri="{FF2B5EF4-FFF2-40B4-BE49-F238E27FC236}">
                <a16:creationId xmlns:a16="http://schemas.microsoft.com/office/drawing/2014/main" id="{8A511E79-2162-47F0-8AA8-2817C011E028}"/>
              </a:ext>
            </a:extLst>
          </p:cNvPr>
          <p:cNvSpPr>
            <a:spLocks noGrp="1"/>
          </p:cNvSpPr>
          <p:nvPr>
            <p:ph type="body" sz="quarter" idx="12" hasCustomPrompt="1"/>
          </p:nvPr>
        </p:nvSpPr>
        <p:spPr>
          <a:xfrm>
            <a:off x="432726" y="3862877"/>
            <a:ext cx="3429000" cy="369332"/>
          </a:xfrm>
          <a:prstGeom prst="rect">
            <a:avLst/>
          </a:prstGeom>
        </p:spPr>
        <p:txBody>
          <a:bodyPr tIns="0" bIns="0" anchor="b">
            <a:noAutofit/>
          </a:bodyPr>
          <a:lstStyle>
            <a:lvl1pPr marL="0" indent="0">
              <a:lnSpc>
                <a:spcPct val="100000"/>
              </a:lnSpc>
              <a:spcBef>
                <a:spcPts val="0"/>
              </a:spcBef>
              <a:buNone/>
              <a:defRPr sz="2400">
                <a:solidFill>
                  <a:schemeClr val="bg1"/>
                </a:solidFill>
                <a:latin typeface="+mj-lt"/>
              </a:defRPr>
            </a:lvl1pPr>
          </a:lstStyle>
          <a:p>
            <a:pPr lvl="0"/>
            <a:r>
              <a:rPr lang="pl-PL" dirty="0"/>
              <a:t>Name </a:t>
            </a:r>
            <a:r>
              <a:rPr lang="pl-PL" dirty="0" err="1"/>
              <a:t>Surname</a:t>
            </a:r>
            <a:r>
              <a:rPr lang="pl-PL" dirty="0"/>
              <a:t>, Company</a:t>
            </a:r>
          </a:p>
        </p:txBody>
      </p:sp>
      <p:sp>
        <p:nvSpPr>
          <p:cNvPr id="39" name="Symbol zastępczy tekstu 38">
            <a:extLst>
              <a:ext uri="{FF2B5EF4-FFF2-40B4-BE49-F238E27FC236}">
                <a16:creationId xmlns:a16="http://schemas.microsoft.com/office/drawing/2014/main" id="{A8168C0A-5E62-47B7-B049-AC48AA40F5EA}"/>
              </a:ext>
            </a:extLst>
          </p:cNvPr>
          <p:cNvSpPr>
            <a:spLocks noGrp="1"/>
          </p:cNvSpPr>
          <p:nvPr>
            <p:ph type="body" sz="quarter" idx="14" hasCustomPrompt="1"/>
          </p:nvPr>
        </p:nvSpPr>
        <p:spPr>
          <a:xfrm>
            <a:off x="5457600" y="626400"/>
            <a:ext cx="2052488" cy="338400"/>
          </a:xfrm>
          <a:prstGeom prst="rect">
            <a:avLst/>
          </a:prstGeom>
        </p:spPr>
        <p:txBody>
          <a:bodyPr/>
          <a:lstStyle>
            <a:lvl1pPr marL="0" indent="0" algn="r">
              <a:lnSpc>
                <a:spcPct val="100000"/>
              </a:lnSpc>
              <a:spcBef>
                <a:spcPts val="0"/>
              </a:spcBef>
              <a:buNone/>
              <a:defRPr sz="1800">
                <a:solidFill>
                  <a:schemeClr val="bg1"/>
                </a:solidFill>
                <a:latin typeface="+mn-lt"/>
              </a:defRPr>
            </a:lvl1pPr>
          </a:lstStyle>
          <a:p>
            <a:pPr lvl="0"/>
            <a:r>
              <a:rPr lang="pl-PL" dirty="0"/>
              <a:t>&lt;place&gt;, dd.mm</a:t>
            </a:r>
          </a:p>
        </p:txBody>
      </p:sp>
      <p:sp>
        <p:nvSpPr>
          <p:cNvPr id="20" name="pole tekstowe 19">
            <a:extLst>
              <a:ext uri="{FF2B5EF4-FFF2-40B4-BE49-F238E27FC236}">
                <a16:creationId xmlns:a16="http://schemas.microsoft.com/office/drawing/2014/main" id="{EA8EC156-226F-49A6-BE71-67B327C5E174}"/>
              </a:ext>
            </a:extLst>
          </p:cNvPr>
          <p:cNvSpPr txBox="1"/>
          <p:nvPr/>
        </p:nvSpPr>
        <p:spPr>
          <a:xfrm flipH="1">
            <a:off x="7326000" y="626400"/>
            <a:ext cx="1114664" cy="369332"/>
          </a:xfrm>
          <a:prstGeom prst="rect">
            <a:avLst/>
          </a:prstGeom>
          <a:noFill/>
        </p:spPr>
        <p:txBody>
          <a:bodyPr wrap="square" rtlCol="0">
            <a:spAutoFit/>
          </a:bodyPr>
          <a:lstStyle/>
          <a:p>
            <a:pPr algn="l"/>
            <a:r>
              <a:rPr lang="pl-PL" sz="1800" i="0" dirty="0">
                <a:solidFill>
                  <a:schemeClr val="bg1"/>
                </a:solidFill>
                <a:effectLst/>
                <a:latin typeface="+mn-lt"/>
              </a:rPr>
              <a:t>.2025 r.</a:t>
            </a:r>
            <a:endParaRPr lang="pl-PL" sz="1800" dirty="0">
              <a:solidFill>
                <a:schemeClr val="bg1"/>
              </a:solidFill>
              <a:latin typeface="+mn-lt"/>
            </a:endParaRPr>
          </a:p>
        </p:txBody>
      </p:sp>
      <p:pic>
        <p:nvPicPr>
          <p:cNvPr id="14" name="Obraz 13" descr="Obraz zawierający tekst, Czcionka, Grafika, projekt graficzny&#10;&#10;Opis wygenerowany automatycznie">
            <a:extLst>
              <a:ext uri="{FF2B5EF4-FFF2-40B4-BE49-F238E27FC236}">
                <a16:creationId xmlns:a16="http://schemas.microsoft.com/office/drawing/2014/main" id="{27C1CAEA-94E2-AE1B-70E5-8CC6EFAE0233}"/>
              </a:ext>
            </a:extLst>
          </p:cNvPr>
          <p:cNvPicPr>
            <a:picLocks noChangeAspect="1"/>
          </p:cNvPicPr>
          <p:nvPr/>
        </p:nvPicPr>
        <p:blipFill>
          <a:blip r:embed="rId8" cstate="print">
            <a:extLst>
              <a:ext uri="{28A0092B-C50C-407E-A947-70E740481C1C}">
                <a14:useLocalDpi xmlns:a14="http://schemas.microsoft.com/office/drawing/2010/main" val="0"/>
              </a:ext>
            </a:extLst>
          </a:blip>
          <a:srcRect l="10535" t="16086" r="11647" b="22696"/>
          <a:stretch/>
        </p:blipFill>
        <p:spPr>
          <a:xfrm>
            <a:off x="8859728" y="489618"/>
            <a:ext cx="3032235" cy="1035087"/>
          </a:xfrm>
          <a:prstGeom prst="rect">
            <a:avLst/>
          </a:prstGeom>
        </p:spPr>
      </p:pic>
    </p:spTree>
    <p:extLst>
      <p:ext uri="{BB962C8B-B14F-4D97-AF65-F5344CB8AC3E}">
        <p14:creationId xmlns:p14="http://schemas.microsoft.com/office/powerpoint/2010/main" val="2289761098"/>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ONT_Training_PL">
    <p:spTree>
      <p:nvGrpSpPr>
        <p:cNvPr id="1" name=""/>
        <p:cNvGrpSpPr/>
        <p:nvPr/>
      </p:nvGrpSpPr>
      <p:grpSpPr>
        <a:xfrm>
          <a:off x="0" y="0"/>
          <a:ext cx="0" cy="0"/>
          <a:chOff x="0" y="0"/>
          <a:chExt cx="0" cy="0"/>
        </a:xfrm>
      </p:grpSpPr>
      <p:pic>
        <p:nvPicPr>
          <p:cNvPr id="3" name="Obraz 2" descr="Obraz zawierający zrzut ekranu&#10;&#10;Opis wygenerowany automatycznie">
            <a:extLst>
              <a:ext uri="{FF2B5EF4-FFF2-40B4-BE49-F238E27FC236}">
                <a16:creationId xmlns:a16="http://schemas.microsoft.com/office/drawing/2014/main" id="{670FE81F-FD42-027D-B1DC-7365FBCEE22D}"/>
              </a:ext>
            </a:extLst>
          </p:cNvPr>
          <p:cNvPicPr>
            <a:picLocks/>
          </p:cNvPicPr>
          <p:nvPr/>
        </p:nvPicPr>
        <p:blipFill>
          <a:blip r:embed="rId2">
            <a:extLst>
              <a:ext uri="{28A0092B-C50C-407E-A947-70E740481C1C}">
                <a14:useLocalDpi xmlns:a14="http://schemas.microsoft.com/office/drawing/2010/main" val="0"/>
              </a:ext>
            </a:extLst>
          </a:blip>
          <a:srcRect l="28005" b="3673"/>
          <a:stretch/>
        </p:blipFill>
        <p:spPr>
          <a:xfrm>
            <a:off x="1" y="688258"/>
            <a:ext cx="12192000" cy="5486400"/>
          </a:xfrm>
          <a:prstGeom prst="rect">
            <a:avLst/>
          </a:prstGeom>
        </p:spPr>
      </p:pic>
      <p:sp>
        <p:nvSpPr>
          <p:cNvPr id="2" name="Prostokąt 1">
            <a:extLst>
              <a:ext uri="{FF2B5EF4-FFF2-40B4-BE49-F238E27FC236}">
                <a16:creationId xmlns:a16="http://schemas.microsoft.com/office/drawing/2014/main" id="{1F607380-AB92-BD37-ADC9-74F86046C36C}"/>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 name="Freeform 7">
            <a:extLst>
              <a:ext uri="{FF2B5EF4-FFF2-40B4-BE49-F238E27FC236}">
                <a16:creationId xmlns:a16="http://schemas.microsoft.com/office/drawing/2014/main" id="{D7E79ABB-D6A4-CBEF-9A26-4DA160B758EA}"/>
              </a:ext>
            </a:extLst>
          </p:cNvPr>
          <p:cNvSpPr/>
          <p:nvPr/>
        </p:nvSpPr>
        <p:spPr>
          <a:xfrm>
            <a:off x="1" y="688258"/>
            <a:ext cx="12213771" cy="5486400"/>
          </a:xfrm>
          <a:custGeom>
            <a:avLst/>
            <a:gdLst/>
            <a:ahLst/>
            <a:cxnLst/>
            <a:rect l="l" t="t" r="r" b="b"/>
            <a:pathLst>
              <a:path w="4848611" h="2167467">
                <a:moveTo>
                  <a:pt x="0" y="0"/>
                </a:moveTo>
                <a:lnTo>
                  <a:pt x="4848611" y="0"/>
                </a:lnTo>
                <a:lnTo>
                  <a:pt x="4848611" y="2167467"/>
                </a:lnTo>
                <a:lnTo>
                  <a:pt x="0" y="2167467"/>
                </a:lnTo>
                <a:close/>
              </a:path>
            </a:pathLst>
          </a:custGeom>
          <a:solidFill>
            <a:srgbClr val="195A7F">
              <a:alpha val="57647"/>
            </a:srgbClr>
          </a:solidFill>
        </p:spPr>
        <p:txBody>
          <a:bodyPr/>
          <a:lstStyle/>
          <a:p>
            <a:endParaRPr lang="pl-PL" sz="800"/>
          </a:p>
        </p:txBody>
      </p:sp>
      <p:sp>
        <p:nvSpPr>
          <p:cNvPr id="9" name="Freeform 9">
            <a:extLst>
              <a:ext uri="{FF2B5EF4-FFF2-40B4-BE49-F238E27FC236}">
                <a16:creationId xmlns:a16="http://schemas.microsoft.com/office/drawing/2014/main" id="{581C77B5-88BF-6E48-1313-BE4F859C2F5F}"/>
              </a:ext>
            </a:extLst>
          </p:cNvPr>
          <p:cNvSpPr/>
          <p:nvPr/>
        </p:nvSpPr>
        <p:spPr>
          <a:xfrm>
            <a:off x="8506856" y="4318908"/>
            <a:ext cx="3235511" cy="2446855"/>
          </a:xfrm>
          <a:custGeom>
            <a:avLst/>
            <a:gdLst/>
            <a:ahLst/>
            <a:cxnLst/>
            <a:rect l="l" t="t" r="r" b="b"/>
            <a:pathLst>
              <a:path w="4853266" h="3670283">
                <a:moveTo>
                  <a:pt x="0" y="0"/>
                </a:moveTo>
                <a:lnTo>
                  <a:pt x="4853267" y="0"/>
                </a:lnTo>
                <a:lnTo>
                  <a:pt x="4853267" y="3670282"/>
                </a:lnTo>
                <a:lnTo>
                  <a:pt x="0" y="3670282"/>
                </a:lnTo>
                <a:lnTo>
                  <a:pt x="0" y="0"/>
                </a:lnTo>
                <a:close/>
              </a:path>
            </a:pathLst>
          </a:custGeom>
          <a:blipFill>
            <a:blip r:embed="rId3"/>
            <a:stretch>
              <a:fillRect/>
            </a:stretch>
          </a:blipFill>
        </p:spPr>
        <p:txBody>
          <a:bodyPr/>
          <a:lstStyle/>
          <a:p>
            <a:endParaRPr lang="pl-PL" sz="800"/>
          </a:p>
        </p:txBody>
      </p:sp>
      <p:sp>
        <p:nvSpPr>
          <p:cNvPr id="4" name="pole tekstowe 3">
            <a:extLst>
              <a:ext uri="{FF2B5EF4-FFF2-40B4-BE49-F238E27FC236}">
                <a16:creationId xmlns:a16="http://schemas.microsoft.com/office/drawing/2014/main" id="{028BF819-9730-2153-0861-E92A071C56A5}"/>
              </a:ext>
            </a:extLst>
          </p:cNvPr>
          <p:cNvSpPr txBox="1"/>
          <p:nvPr/>
        </p:nvSpPr>
        <p:spPr>
          <a:xfrm>
            <a:off x="298799" y="1141200"/>
            <a:ext cx="11591999" cy="523219"/>
          </a:xfrm>
          <a:prstGeom prst="rect">
            <a:avLst/>
          </a:prstGeom>
          <a:noFill/>
        </p:spPr>
        <p:txBody>
          <a:bodyPr wrap="square" rtlCol="0">
            <a:noAutofit/>
          </a:bodyPr>
          <a:lstStyle/>
          <a:p>
            <a:pPr marL="0" indent="0" algn="l" defTabSz="914400" rtl="0" eaLnBrk="1" latinLnBrk="0" hangingPunct="1">
              <a:lnSpc>
                <a:spcPct val="100000"/>
              </a:lnSpc>
              <a:spcBef>
                <a:spcPts val="0"/>
              </a:spcBef>
              <a:buFont typeface="Arial" panose="020B0604020202020204" pitchFamily="34" charset="0"/>
              <a:buNone/>
            </a:pPr>
            <a:r>
              <a:rPr lang="pl-PL" sz="2800" b="1" kern="1200" dirty="0">
                <a:solidFill>
                  <a:schemeClr val="bg1"/>
                </a:solidFill>
                <a:latin typeface="+mn-lt"/>
                <a:ea typeface="+mn-ea"/>
                <a:cs typeface="+mn-cs"/>
              </a:rPr>
              <a:t>Szkolenia w ONT</a:t>
            </a:r>
          </a:p>
        </p:txBody>
      </p:sp>
      <p:sp>
        <p:nvSpPr>
          <p:cNvPr id="5" name="pole tekstowe 4">
            <a:extLst>
              <a:ext uri="{FF2B5EF4-FFF2-40B4-BE49-F238E27FC236}">
                <a16:creationId xmlns:a16="http://schemas.microsoft.com/office/drawing/2014/main" id="{57E50FC6-86A4-8620-59D6-0EF852BDE85D}"/>
              </a:ext>
            </a:extLst>
          </p:cNvPr>
          <p:cNvSpPr txBox="1"/>
          <p:nvPr/>
        </p:nvSpPr>
        <p:spPr>
          <a:xfrm>
            <a:off x="298799" y="1800000"/>
            <a:ext cx="11397332" cy="2953129"/>
          </a:xfrm>
          <a:prstGeom prst="rect">
            <a:avLst/>
          </a:prstGeom>
          <a:noFill/>
        </p:spPr>
        <p:txBody>
          <a:bodyPr wrap="square" rtlCol="0">
            <a:noAutofit/>
          </a:bodyPr>
          <a:lstStyle/>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Ponad 50 szkoleń z 13 obszarów wiedzy</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Szkolenia dla początkujących oraz zaawansowanych uczestników</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Nauka przez praktykę – przygotowane ćwiczenia do każdego tematu</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Zajęcia organizowane przez oficjalnego dystrybutora firmy MathWorks i prowadzone przez specjalistów</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Nieduże grupy – do 12 osób</a:t>
            </a:r>
          </a:p>
        </p:txBody>
      </p:sp>
      <p:sp>
        <p:nvSpPr>
          <p:cNvPr id="8" name="TextBox 10">
            <a:extLst>
              <a:ext uri="{FF2B5EF4-FFF2-40B4-BE49-F238E27FC236}">
                <a16:creationId xmlns:a16="http://schemas.microsoft.com/office/drawing/2014/main" id="{65ACAF2B-C45A-20EA-9A04-FF5C86640A64}"/>
              </a:ext>
            </a:extLst>
          </p:cNvPr>
          <p:cNvSpPr txBox="1"/>
          <p:nvPr/>
        </p:nvSpPr>
        <p:spPr>
          <a:xfrm>
            <a:off x="8839917" y="5104630"/>
            <a:ext cx="2569389" cy="884858"/>
          </a:xfrm>
          <a:prstGeom prst="rect">
            <a:avLst/>
          </a:prstGeom>
        </p:spPr>
        <p:txBody>
          <a:bodyPr wrap="square" lIns="0" tIns="0" rIns="0" bIns="0" rtlCol="0" anchor="t">
            <a:spAutoFit/>
          </a:bodyPr>
          <a:lstStyle/>
          <a:p>
            <a:pPr algn="ctr">
              <a:lnSpc>
                <a:spcPts val="2317"/>
              </a:lnSpc>
              <a:spcBef>
                <a:spcPct val="0"/>
              </a:spcBef>
            </a:pPr>
            <a:r>
              <a:rPr lang="en-US" sz="2000" dirty="0">
                <a:solidFill>
                  <a:srgbClr val="222A35"/>
                </a:solidFill>
                <a:latin typeface="+mn-lt"/>
                <a:ea typeface="Open Sauce"/>
                <a:cs typeface="Open Sauce"/>
                <a:sym typeface="Open Sauce"/>
              </a:rPr>
              <a:t>Contact:</a:t>
            </a:r>
          </a:p>
          <a:p>
            <a:pPr algn="ctr">
              <a:lnSpc>
                <a:spcPts val="2317"/>
              </a:lnSpc>
              <a:spcBef>
                <a:spcPct val="0"/>
              </a:spcBef>
            </a:pPr>
            <a:r>
              <a:rPr lang="en-US" sz="2000" dirty="0">
                <a:solidFill>
                  <a:srgbClr val="222A35"/>
                </a:solidFill>
                <a:latin typeface="+mn-lt"/>
                <a:ea typeface="Open Sauce"/>
                <a:cs typeface="Open Sauce"/>
                <a:sym typeface="Open Sauce"/>
              </a:rPr>
              <a:t>szkolenia@ont.com.pl</a:t>
            </a:r>
          </a:p>
          <a:p>
            <a:pPr algn="ctr">
              <a:lnSpc>
                <a:spcPts val="2317"/>
              </a:lnSpc>
              <a:spcBef>
                <a:spcPct val="0"/>
              </a:spcBef>
            </a:pPr>
            <a:r>
              <a:rPr lang="en-US" sz="2000" dirty="0">
                <a:solidFill>
                  <a:srgbClr val="222A35"/>
                </a:solidFill>
                <a:latin typeface="+mn-lt"/>
                <a:ea typeface="Open Sauce"/>
                <a:cs typeface="Open Sauce"/>
                <a:sym typeface="Open Sauce"/>
              </a:rPr>
              <a:t>+48 12 630 49 55</a:t>
            </a:r>
          </a:p>
        </p:txBody>
      </p:sp>
      <p:sp>
        <p:nvSpPr>
          <p:cNvPr id="10" name="Freeform 11">
            <a:extLst>
              <a:ext uri="{FF2B5EF4-FFF2-40B4-BE49-F238E27FC236}">
                <a16:creationId xmlns:a16="http://schemas.microsoft.com/office/drawing/2014/main" id="{7AD84596-3765-BE3E-AC22-8005BA3D9578}"/>
              </a:ext>
            </a:extLst>
          </p:cNvPr>
          <p:cNvSpPr/>
          <p:nvPr/>
        </p:nvSpPr>
        <p:spPr>
          <a:xfrm>
            <a:off x="8911412" y="909865"/>
            <a:ext cx="2998079" cy="874048"/>
          </a:xfrm>
          <a:custGeom>
            <a:avLst/>
            <a:gdLst/>
            <a:ahLst/>
            <a:cxnLst/>
            <a:rect l="l" t="t" r="r" b="b"/>
            <a:pathLst>
              <a:path w="4497119" h="1311072">
                <a:moveTo>
                  <a:pt x="0" y="0"/>
                </a:moveTo>
                <a:lnTo>
                  <a:pt x="4497119" y="0"/>
                </a:lnTo>
                <a:lnTo>
                  <a:pt x="4497119" y="1311073"/>
                </a:lnTo>
                <a:lnTo>
                  <a:pt x="0" y="1311073"/>
                </a:lnTo>
                <a:lnTo>
                  <a:pt x="0" y="0"/>
                </a:lnTo>
                <a:close/>
              </a:path>
            </a:pathLst>
          </a:custGeom>
          <a:blipFill>
            <a:blip r:embed="rId4"/>
            <a:stretch>
              <a:fillRect/>
            </a:stretch>
          </a:blipFill>
        </p:spPr>
        <p:txBody>
          <a:bodyPr/>
          <a:lstStyle/>
          <a:p>
            <a:endParaRPr lang="pl-PL" sz="800"/>
          </a:p>
        </p:txBody>
      </p:sp>
    </p:spTree>
    <p:extLst>
      <p:ext uri="{BB962C8B-B14F-4D97-AF65-F5344CB8AC3E}">
        <p14:creationId xmlns:p14="http://schemas.microsoft.com/office/powerpoint/2010/main" val="22829948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_header">
    <p:spTree>
      <p:nvGrpSpPr>
        <p:cNvPr id="1" name=""/>
        <p:cNvGrpSpPr/>
        <p:nvPr/>
      </p:nvGrpSpPr>
      <p:grpSpPr>
        <a:xfrm>
          <a:off x="0" y="0"/>
          <a:ext cx="0" cy="0"/>
          <a:chOff x="0" y="0"/>
          <a:chExt cx="0" cy="0"/>
        </a:xfrm>
      </p:grpSpPr>
      <p:pic>
        <p:nvPicPr>
          <p:cNvPr id="4" name="Obraz 3" descr="Obraz zawierający tekst">
            <a:extLst>
              <a:ext uri="{FF2B5EF4-FFF2-40B4-BE49-F238E27FC236}">
                <a16:creationId xmlns:a16="http://schemas.microsoft.com/office/drawing/2014/main" id="{636BCFAF-9979-E6C0-568B-17D5394CDC84}"/>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726"/>
            <a:ext cx="12193200" cy="468000"/>
          </a:xfrm>
          <a:prstGeom prst="rect">
            <a:avLst/>
          </a:prstGeom>
        </p:spPr>
      </p:pic>
      <p:sp>
        <p:nvSpPr>
          <p:cNvPr id="3" name="Symbol zastępczy tekstu 2">
            <a:extLst>
              <a:ext uri="{FF2B5EF4-FFF2-40B4-BE49-F238E27FC236}">
                <a16:creationId xmlns:a16="http://schemas.microsoft.com/office/drawing/2014/main" id="{5ECA5DE3-23C0-4C8E-8D48-2D2EE172F63B}"/>
              </a:ext>
            </a:extLst>
          </p:cNvPr>
          <p:cNvSpPr>
            <a:spLocks noGrp="1"/>
          </p:cNvSpPr>
          <p:nvPr>
            <p:ph type="body" sz="quarter" idx="19" hasCustomPrompt="1"/>
          </p:nvPr>
        </p:nvSpPr>
        <p:spPr>
          <a:xfrm>
            <a:off x="300000" y="2748600"/>
            <a:ext cx="11592000" cy="1360800"/>
          </a:xfrm>
        </p:spPr>
        <p:txBody>
          <a:bodyPr anchor="ctr">
            <a:noAutofit/>
          </a:bodyPr>
          <a:lstStyle>
            <a:lvl1pPr marL="0" indent="0" algn="ctr">
              <a:buNone/>
              <a:defRPr sz="3200" b="1">
                <a:solidFill>
                  <a:schemeClr val="accent1">
                    <a:lumMod val="50000"/>
                  </a:schemeClr>
                </a:solidFill>
              </a:defRPr>
            </a:lvl1pPr>
          </a:lstStyle>
          <a:p>
            <a:pPr lvl="0"/>
            <a:r>
              <a:rPr lang="pl-PL" dirty="0" err="1"/>
              <a:t>Section</a:t>
            </a:r>
            <a:r>
              <a:rPr lang="pl-PL" dirty="0"/>
              <a:t> </a:t>
            </a:r>
            <a:r>
              <a:rPr lang="pl-PL" dirty="0" err="1"/>
              <a:t>Title</a:t>
            </a:r>
            <a:endParaRPr lang="pl-PL" dirty="0"/>
          </a:p>
        </p:txBody>
      </p:sp>
      <p:pic>
        <p:nvPicPr>
          <p:cNvPr id="2" name="Obraz 1" descr="Obraz zawierający tekst&#10;&#10;Opis wygenerowany automatycznie">
            <a:extLst>
              <a:ext uri="{FF2B5EF4-FFF2-40B4-BE49-F238E27FC236}">
                <a16:creationId xmlns:a16="http://schemas.microsoft.com/office/drawing/2014/main" id="{ECFAFA75-59FB-BD58-7062-B14DD25AE6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1142605167"/>
      </p:ext>
    </p:extLst>
  </p:cSld>
  <p:clrMapOvr>
    <a:masterClrMapping/>
  </p:clrMapOvr>
  <p:extLst>
    <p:ext uri="{DCECCB84-F9BA-43D5-87BE-67443E8EF086}">
      <p15:sldGuideLst xmlns:p15="http://schemas.microsoft.com/office/powerpoint/2012/main">
        <p15:guide id="2" pos="649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Header_single">
    <p:spTree>
      <p:nvGrpSpPr>
        <p:cNvPr id="1" name=""/>
        <p:cNvGrpSpPr/>
        <p:nvPr/>
      </p:nvGrpSpPr>
      <p:grpSpPr>
        <a:xfrm>
          <a:off x="0" y="0"/>
          <a:ext cx="0" cy="0"/>
          <a:chOff x="0" y="0"/>
          <a:chExt cx="0" cy="0"/>
        </a:xfrm>
      </p:grpSpPr>
      <p:pic>
        <p:nvPicPr>
          <p:cNvPr id="10" name="Obraz 9" descr="Obraz zawierający tekst">
            <a:extLst>
              <a:ext uri="{FF2B5EF4-FFF2-40B4-BE49-F238E27FC236}">
                <a16:creationId xmlns:a16="http://schemas.microsoft.com/office/drawing/2014/main" id="{FFA1506F-EBB4-92D6-E3A6-99EC1DA02C86}"/>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11" name="Obraz 10" descr="Obraz zawierający tekst&#10;&#10;Opis wygenerowany automatycznie">
            <a:extLst>
              <a:ext uri="{FF2B5EF4-FFF2-40B4-BE49-F238E27FC236}">
                <a16:creationId xmlns:a16="http://schemas.microsoft.com/office/drawing/2014/main" id="{E201F00F-07DD-1916-8619-1C2D7C644F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300038" y="476250"/>
            <a:ext cx="11591925" cy="523219"/>
          </a:xfrm>
          <a:prstGeom prst="rect">
            <a:avLst/>
          </a:prstGeom>
          <a:ln>
            <a:noFill/>
          </a:ln>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13" name="Symbol zastępczy zawartości 12">
            <a:extLst>
              <a:ext uri="{FF2B5EF4-FFF2-40B4-BE49-F238E27FC236}">
                <a16:creationId xmlns:a16="http://schemas.microsoft.com/office/drawing/2014/main" id="{E40D6536-C84D-40E0-AF06-B06B753CD845}"/>
              </a:ext>
            </a:extLst>
          </p:cNvPr>
          <p:cNvSpPr>
            <a:spLocks noGrp="1"/>
          </p:cNvSpPr>
          <p:nvPr>
            <p:ph sz="quarter" idx="17" hasCustomPrompt="1"/>
          </p:nvPr>
        </p:nvSpPr>
        <p:spPr>
          <a:xfrm>
            <a:off x="300038" y="1141200"/>
            <a:ext cx="11591925" cy="5238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Tree>
    <p:extLst>
      <p:ext uri="{BB962C8B-B14F-4D97-AF65-F5344CB8AC3E}">
        <p14:creationId xmlns:p14="http://schemas.microsoft.com/office/powerpoint/2010/main" val="2138644506"/>
      </p:ext>
    </p:extLst>
  </p:cSld>
  <p:clrMapOvr>
    <a:masterClrMapping/>
  </p:clrMapOvr>
  <p:extLst>
    <p:ext uri="{DCECCB84-F9BA-43D5-87BE-67443E8EF086}">
      <p15:sldGuideLst xmlns:p15="http://schemas.microsoft.com/office/powerpoint/2012/main">
        <p15:guide id="1" orient="horz" pos="73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No_header_single">
    <p:spTree>
      <p:nvGrpSpPr>
        <p:cNvPr id="1" name=""/>
        <p:cNvGrpSpPr/>
        <p:nvPr/>
      </p:nvGrpSpPr>
      <p:grpSpPr>
        <a:xfrm>
          <a:off x="0" y="0"/>
          <a:ext cx="0" cy="0"/>
          <a:chOff x="0" y="0"/>
          <a:chExt cx="0" cy="0"/>
        </a:xfrm>
      </p:grpSpPr>
      <p:sp>
        <p:nvSpPr>
          <p:cNvPr id="12" name="Symbol zastępczy zawartości 12">
            <a:extLst>
              <a:ext uri="{FF2B5EF4-FFF2-40B4-BE49-F238E27FC236}">
                <a16:creationId xmlns:a16="http://schemas.microsoft.com/office/drawing/2014/main" id="{6AB25AE8-5A16-4727-9158-C6AB33963647}"/>
              </a:ext>
            </a:extLst>
          </p:cNvPr>
          <p:cNvSpPr>
            <a:spLocks noGrp="1"/>
          </p:cNvSpPr>
          <p:nvPr>
            <p:ph sz="quarter" idx="18" hasCustomPrompt="1"/>
          </p:nvPr>
        </p:nvSpPr>
        <p:spPr>
          <a:xfrm>
            <a:off x="298800" y="475200"/>
            <a:ext cx="11592000" cy="590400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86F765C6-8BE1-6E4E-1FAC-943C84441DF1}"/>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6CE3E471-60FA-F6F5-34F7-05D50F5918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877132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Header_double">
    <p:spTree>
      <p:nvGrpSpPr>
        <p:cNvPr id="1" name=""/>
        <p:cNvGrpSpPr/>
        <p:nvPr/>
      </p:nvGrpSpPr>
      <p:grpSpPr>
        <a:xfrm>
          <a:off x="0" y="0"/>
          <a:ext cx="0" cy="0"/>
          <a:chOff x="0" y="0"/>
          <a:chExt cx="0" cy="0"/>
        </a:xfrm>
      </p:grpSpPr>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300000" y="475200"/>
            <a:ext cx="11592000" cy="523219"/>
          </a:xfrm>
          <a:prstGeom prst="rect">
            <a:avLst/>
          </a:prstGeom>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16" name="Symbol zastępczy zawartości 12">
            <a:extLst>
              <a:ext uri="{FF2B5EF4-FFF2-40B4-BE49-F238E27FC236}">
                <a16:creationId xmlns:a16="http://schemas.microsoft.com/office/drawing/2014/main" id="{1F55DFC1-1F65-428A-846E-E36F1F3A15E8}"/>
              </a:ext>
            </a:extLst>
          </p:cNvPr>
          <p:cNvSpPr>
            <a:spLocks noGrp="1"/>
          </p:cNvSpPr>
          <p:nvPr>
            <p:ph sz="quarter" idx="18" hasCustomPrompt="1"/>
          </p:nvPr>
        </p:nvSpPr>
        <p:spPr>
          <a:xfrm>
            <a:off x="298800" y="1141200"/>
            <a:ext cx="5724000" cy="5238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17" name="Symbol zastępczy zawartości 12">
            <a:extLst>
              <a:ext uri="{FF2B5EF4-FFF2-40B4-BE49-F238E27FC236}">
                <a16:creationId xmlns:a16="http://schemas.microsoft.com/office/drawing/2014/main" id="{F60473CE-5099-41B2-8A2D-1D5586AFE29E}"/>
              </a:ext>
            </a:extLst>
          </p:cNvPr>
          <p:cNvSpPr>
            <a:spLocks noGrp="1"/>
          </p:cNvSpPr>
          <p:nvPr>
            <p:ph sz="quarter" idx="19" hasCustomPrompt="1"/>
          </p:nvPr>
        </p:nvSpPr>
        <p:spPr>
          <a:xfrm>
            <a:off x="6166800" y="1141200"/>
            <a:ext cx="5724000" cy="5238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A21E3B5C-68AC-712E-22B0-F1F477E60DB9}"/>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E0145E80-19CF-EDA1-6AA4-A3FD65A9D1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98041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No_header_double">
    <p:spTree>
      <p:nvGrpSpPr>
        <p:cNvPr id="1" name=""/>
        <p:cNvGrpSpPr/>
        <p:nvPr/>
      </p:nvGrpSpPr>
      <p:grpSpPr>
        <a:xfrm>
          <a:off x="0" y="0"/>
          <a:ext cx="0" cy="0"/>
          <a:chOff x="0" y="0"/>
          <a:chExt cx="0" cy="0"/>
        </a:xfrm>
      </p:grpSpPr>
      <p:sp>
        <p:nvSpPr>
          <p:cNvPr id="14" name="Symbol zastępczy zawartości 12">
            <a:extLst>
              <a:ext uri="{FF2B5EF4-FFF2-40B4-BE49-F238E27FC236}">
                <a16:creationId xmlns:a16="http://schemas.microsoft.com/office/drawing/2014/main" id="{9C62AFF3-DBB1-466A-8083-0558F095D4F2}"/>
              </a:ext>
            </a:extLst>
          </p:cNvPr>
          <p:cNvSpPr>
            <a:spLocks noGrp="1"/>
          </p:cNvSpPr>
          <p:nvPr>
            <p:ph sz="quarter" idx="18" hasCustomPrompt="1"/>
          </p:nvPr>
        </p:nvSpPr>
        <p:spPr>
          <a:xfrm>
            <a:off x="298800" y="475200"/>
            <a:ext cx="5724000" cy="590400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15" name="Symbol zastępczy zawartości 12">
            <a:extLst>
              <a:ext uri="{FF2B5EF4-FFF2-40B4-BE49-F238E27FC236}">
                <a16:creationId xmlns:a16="http://schemas.microsoft.com/office/drawing/2014/main" id="{04B87E20-EAD2-48FD-9BB3-F52D80775A32}"/>
              </a:ext>
            </a:extLst>
          </p:cNvPr>
          <p:cNvSpPr>
            <a:spLocks noGrp="1"/>
          </p:cNvSpPr>
          <p:nvPr>
            <p:ph sz="quarter" idx="19" hasCustomPrompt="1"/>
          </p:nvPr>
        </p:nvSpPr>
        <p:spPr>
          <a:xfrm>
            <a:off x="6166800" y="475200"/>
            <a:ext cx="5724000" cy="590400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FE38F6E0-4F9A-006E-84F2-CE5EE3C820F7}"/>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6B14CAAD-421E-2DF7-0AFC-F8DEE7889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142920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Header_quad">
    <p:spTree>
      <p:nvGrpSpPr>
        <p:cNvPr id="1" name=""/>
        <p:cNvGrpSpPr/>
        <p:nvPr/>
      </p:nvGrpSpPr>
      <p:grpSpPr>
        <a:xfrm>
          <a:off x="0" y="0"/>
          <a:ext cx="0" cy="0"/>
          <a:chOff x="0" y="0"/>
          <a:chExt cx="0" cy="0"/>
        </a:xfrm>
      </p:grpSpPr>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300000" y="475200"/>
            <a:ext cx="11592000" cy="523219"/>
          </a:xfrm>
          <a:prstGeom prst="rect">
            <a:avLst/>
          </a:prstGeom>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16" name="Symbol zastępczy zawartości 12">
            <a:extLst>
              <a:ext uri="{FF2B5EF4-FFF2-40B4-BE49-F238E27FC236}">
                <a16:creationId xmlns:a16="http://schemas.microsoft.com/office/drawing/2014/main" id="{1F55DFC1-1F65-428A-846E-E36F1F3A15E8}"/>
              </a:ext>
            </a:extLst>
          </p:cNvPr>
          <p:cNvSpPr>
            <a:spLocks noGrp="1"/>
          </p:cNvSpPr>
          <p:nvPr>
            <p:ph sz="quarter" idx="18" hasCustomPrompt="1"/>
          </p:nvPr>
        </p:nvSpPr>
        <p:spPr>
          <a:xfrm>
            <a:off x="298800" y="1141200"/>
            <a:ext cx="5724000" cy="25488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17" name="Symbol zastępczy zawartości 12">
            <a:extLst>
              <a:ext uri="{FF2B5EF4-FFF2-40B4-BE49-F238E27FC236}">
                <a16:creationId xmlns:a16="http://schemas.microsoft.com/office/drawing/2014/main" id="{F60473CE-5099-41B2-8A2D-1D5586AFE29E}"/>
              </a:ext>
            </a:extLst>
          </p:cNvPr>
          <p:cNvSpPr>
            <a:spLocks noGrp="1"/>
          </p:cNvSpPr>
          <p:nvPr>
            <p:ph sz="quarter" idx="19" hasCustomPrompt="1"/>
          </p:nvPr>
        </p:nvSpPr>
        <p:spPr>
          <a:xfrm>
            <a:off x="6166800" y="1141200"/>
            <a:ext cx="5724000" cy="25488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A21E3B5C-68AC-712E-22B0-F1F477E60DB9}"/>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E0145E80-19CF-EDA1-6AA4-A3FD65A9D1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
        <p:nvSpPr>
          <p:cNvPr id="4" name="Symbol zastępczy zawartości 12">
            <a:extLst>
              <a:ext uri="{FF2B5EF4-FFF2-40B4-BE49-F238E27FC236}">
                <a16:creationId xmlns:a16="http://schemas.microsoft.com/office/drawing/2014/main" id="{5DCFC314-C7F0-D5E3-8610-32D616C93BD9}"/>
              </a:ext>
            </a:extLst>
          </p:cNvPr>
          <p:cNvSpPr>
            <a:spLocks noGrp="1"/>
          </p:cNvSpPr>
          <p:nvPr>
            <p:ph sz="quarter" idx="20" hasCustomPrompt="1"/>
          </p:nvPr>
        </p:nvSpPr>
        <p:spPr>
          <a:xfrm>
            <a:off x="300038" y="3832781"/>
            <a:ext cx="5724000" cy="25488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5" name="Symbol zastępczy zawartości 12">
            <a:extLst>
              <a:ext uri="{FF2B5EF4-FFF2-40B4-BE49-F238E27FC236}">
                <a16:creationId xmlns:a16="http://schemas.microsoft.com/office/drawing/2014/main" id="{4B6D0090-E84F-0C39-B39D-26D89B5EFD66}"/>
              </a:ext>
            </a:extLst>
          </p:cNvPr>
          <p:cNvSpPr>
            <a:spLocks noGrp="1"/>
          </p:cNvSpPr>
          <p:nvPr>
            <p:ph sz="quarter" idx="21" hasCustomPrompt="1"/>
          </p:nvPr>
        </p:nvSpPr>
        <p:spPr>
          <a:xfrm>
            <a:off x="6167963" y="3832781"/>
            <a:ext cx="5724000" cy="25488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Tree>
    <p:extLst>
      <p:ext uri="{BB962C8B-B14F-4D97-AF65-F5344CB8AC3E}">
        <p14:creationId xmlns:p14="http://schemas.microsoft.com/office/powerpoint/2010/main" val="3065950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No_header_quad">
    <p:spTree>
      <p:nvGrpSpPr>
        <p:cNvPr id="1" name=""/>
        <p:cNvGrpSpPr/>
        <p:nvPr/>
      </p:nvGrpSpPr>
      <p:grpSpPr>
        <a:xfrm>
          <a:off x="0" y="0"/>
          <a:ext cx="0" cy="0"/>
          <a:chOff x="0" y="0"/>
          <a:chExt cx="0" cy="0"/>
        </a:xfrm>
      </p:grpSpPr>
      <p:pic>
        <p:nvPicPr>
          <p:cNvPr id="2" name="Obraz 1" descr="Obraz zawierający tekst">
            <a:extLst>
              <a:ext uri="{FF2B5EF4-FFF2-40B4-BE49-F238E27FC236}">
                <a16:creationId xmlns:a16="http://schemas.microsoft.com/office/drawing/2014/main" id="{FE38F6E0-4F9A-006E-84F2-CE5EE3C820F7}"/>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6B14CAAD-421E-2DF7-0AFC-F8DEE7889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
        <p:nvSpPr>
          <p:cNvPr id="4" name="Symbol zastępczy zawartości 12">
            <a:extLst>
              <a:ext uri="{FF2B5EF4-FFF2-40B4-BE49-F238E27FC236}">
                <a16:creationId xmlns:a16="http://schemas.microsoft.com/office/drawing/2014/main" id="{FD863D76-5D35-4ED6-F96F-3E2AAFC2BF9E}"/>
              </a:ext>
            </a:extLst>
          </p:cNvPr>
          <p:cNvSpPr>
            <a:spLocks noGrp="1"/>
          </p:cNvSpPr>
          <p:nvPr>
            <p:ph sz="quarter" idx="20" hasCustomPrompt="1"/>
          </p:nvPr>
        </p:nvSpPr>
        <p:spPr>
          <a:xfrm>
            <a:off x="298800" y="479575"/>
            <a:ext cx="5724000" cy="288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5" name="Symbol zastępczy zawartości 12">
            <a:extLst>
              <a:ext uri="{FF2B5EF4-FFF2-40B4-BE49-F238E27FC236}">
                <a16:creationId xmlns:a16="http://schemas.microsoft.com/office/drawing/2014/main" id="{9E213712-1164-D4DA-5B32-C327DCB46215}"/>
              </a:ext>
            </a:extLst>
          </p:cNvPr>
          <p:cNvSpPr>
            <a:spLocks noGrp="1"/>
          </p:cNvSpPr>
          <p:nvPr>
            <p:ph sz="quarter" idx="21" hasCustomPrompt="1"/>
          </p:nvPr>
        </p:nvSpPr>
        <p:spPr>
          <a:xfrm>
            <a:off x="6166800" y="479575"/>
            <a:ext cx="5724000" cy="288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6" name="Symbol zastępczy zawartości 12">
            <a:extLst>
              <a:ext uri="{FF2B5EF4-FFF2-40B4-BE49-F238E27FC236}">
                <a16:creationId xmlns:a16="http://schemas.microsoft.com/office/drawing/2014/main" id="{2F8F36F5-3BB5-36DF-08CC-8DBFBDD5896A}"/>
              </a:ext>
            </a:extLst>
          </p:cNvPr>
          <p:cNvSpPr>
            <a:spLocks noGrp="1"/>
          </p:cNvSpPr>
          <p:nvPr>
            <p:ph sz="quarter" idx="22" hasCustomPrompt="1"/>
          </p:nvPr>
        </p:nvSpPr>
        <p:spPr>
          <a:xfrm>
            <a:off x="300038" y="3498425"/>
            <a:ext cx="5724000" cy="288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7" name="Symbol zastępczy zawartości 12">
            <a:extLst>
              <a:ext uri="{FF2B5EF4-FFF2-40B4-BE49-F238E27FC236}">
                <a16:creationId xmlns:a16="http://schemas.microsoft.com/office/drawing/2014/main" id="{4D9F3F83-E68C-D3A7-9F8C-AAB55E510C30}"/>
              </a:ext>
            </a:extLst>
          </p:cNvPr>
          <p:cNvSpPr>
            <a:spLocks noGrp="1"/>
          </p:cNvSpPr>
          <p:nvPr>
            <p:ph sz="quarter" idx="23" hasCustomPrompt="1"/>
          </p:nvPr>
        </p:nvSpPr>
        <p:spPr>
          <a:xfrm>
            <a:off x="6167963" y="3498425"/>
            <a:ext cx="5724000" cy="288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Tree>
    <p:extLst>
      <p:ext uri="{BB962C8B-B14F-4D97-AF65-F5344CB8AC3E}">
        <p14:creationId xmlns:p14="http://schemas.microsoft.com/office/powerpoint/2010/main" val="2449241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pole tekstowe 2">
            <a:extLst>
              <a:ext uri="{FF2B5EF4-FFF2-40B4-BE49-F238E27FC236}">
                <a16:creationId xmlns:a16="http://schemas.microsoft.com/office/drawing/2014/main" id="{3EEE6AEE-5BDC-4AEA-95BE-679C9A6C079D}"/>
              </a:ext>
            </a:extLst>
          </p:cNvPr>
          <p:cNvSpPr txBox="1"/>
          <p:nvPr/>
        </p:nvSpPr>
        <p:spPr>
          <a:xfrm flipH="1">
            <a:off x="10114839" y="6497577"/>
            <a:ext cx="1786760" cy="276999"/>
          </a:xfrm>
          <a:prstGeom prst="rect">
            <a:avLst/>
          </a:prstGeom>
          <a:noFill/>
        </p:spPr>
        <p:txBody>
          <a:bodyPr wrap="square" rtlCol="0">
            <a:spAutoFit/>
          </a:bodyPr>
          <a:lstStyle/>
          <a:p>
            <a:r>
              <a:rPr lang="pl-PL" sz="1200" i="0" dirty="0">
                <a:solidFill>
                  <a:schemeClr val="bg1">
                    <a:lumMod val="75000"/>
                  </a:schemeClr>
                </a:solidFill>
                <a:effectLst/>
                <a:latin typeface="+mj-lt"/>
              </a:rPr>
              <a:t>©</a:t>
            </a:r>
            <a:r>
              <a:rPr lang="pl-PL" sz="1200" b="1" i="0" dirty="0">
                <a:solidFill>
                  <a:schemeClr val="bg1">
                    <a:lumMod val="75000"/>
                  </a:schemeClr>
                </a:solidFill>
                <a:effectLst/>
                <a:latin typeface="+mj-lt"/>
              </a:rPr>
              <a:t> </a:t>
            </a:r>
            <a:r>
              <a:rPr lang="pl-PL" sz="1200" dirty="0">
                <a:solidFill>
                  <a:schemeClr val="bg1">
                    <a:lumMod val="75000"/>
                  </a:schemeClr>
                </a:solidFill>
                <a:latin typeface="+mj-lt"/>
              </a:rPr>
              <a:t>2025 www.ont.com.pl</a:t>
            </a:r>
          </a:p>
        </p:txBody>
      </p:sp>
      <p:sp>
        <p:nvSpPr>
          <p:cNvPr id="4" name="Symbol zastępczy tekstu 3">
            <a:extLst>
              <a:ext uri="{FF2B5EF4-FFF2-40B4-BE49-F238E27FC236}">
                <a16:creationId xmlns:a16="http://schemas.microsoft.com/office/drawing/2014/main" id="{6875F391-E157-462F-8421-441A839360D6}"/>
              </a:ext>
            </a:extLst>
          </p:cNvPr>
          <p:cNvSpPr>
            <a:spLocks noGrp="1"/>
          </p:cNvSpPr>
          <p:nvPr>
            <p:ph type="body" idx="1"/>
          </p:nvPr>
        </p:nvSpPr>
        <p:spPr>
          <a:xfrm>
            <a:off x="288000" y="1141200"/>
            <a:ext cx="11613600" cy="5313600"/>
          </a:xfrm>
          <a:prstGeom prst="rect">
            <a:avLst/>
          </a:prstGeom>
        </p:spPr>
        <p:txBody>
          <a:bodyPr vert="horz" lIns="91440" tIns="45720" rIns="91440" bIns="45720" rtlCol="0">
            <a:noAutofit/>
          </a:bodyPr>
          <a:lstStyle/>
          <a:p>
            <a:pPr lvl="0"/>
            <a:r>
              <a:rPr lang="pl-PL" dirty="0" err="1"/>
              <a:t>Click</a:t>
            </a:r>
            <a:r>
              <a:rPr lang="pl-PL" dirty="0"/>
              <a:t> to </a:t>
            </a:r>
            <a:r>
              <a:rPr lang="pl-PL" dirty="0" err="1"/>
              <a:t>edit</a:t>
            </a:r>
            <a:r>
              <a:rPr lang="pl-PL" dirty="0"/>
              <a:t> style of </a:t>
            </a:r>
            <a:r>
              <a:rPr lang="pl-PL" dirty="0" err="1"/>
              <a:t>text</a:t>
            </a:r>
            <a:endParaRPr lang="pl-PL" dirty="0"/>
          </a:p>
          <a:p>
            <a:pPr lvl="1"/>
            <a:r>
              <a:rPr lang="pl-PL" dirty="0"/>
              <a:t>Level 2</a:t>
            </a:r>
          </a:p>
          <a:p>
            <a:pPr lvl="2"/>
            <a:r>
              <a:rPr lang="pl-PL" dirty="0"/>
              <a:t>Level 3</a:t>
            </a:r>
          </a:p>
        </p:txBody>
      </p:sp>
      <p:sp>
        <p:nvSpPr>
          <p:cNvPr id="5" name="Symbol zastępczy tytułu 4">
            <a:extLst>
              <a:ext uri="{FF2B5EF4-FFF2-40B4-BE49-F238E27FC236}">
                <a16:creationId xmlns:a16="http://schemas.microsoft.com/office/drawing/2014/main" id="{E7E94771-0F97-4937-8856-5235A3F2C34F}"/>
              </a:ext>
            </a:extLst>
          </p:cNvPr>
          <p:cNvSpPr>
            <a:spLocks noGrp="1"/>
          </p:cNvSpPr>
          <p:nvPr>
            <p:ph type="title"/>
          </p:nvPr>
        </p:nvSpPr>
        <p:spPr>
          <a:xfrm>
            <a:off x="288000" y="442800"/>
            <a:ext cx="11613600" cy="522000"/>
          </a:xfrm>
          <a:prstGeom prst="rect">
            <a:avLst/>
          </a:prstGeom>
        </p:spPr>
        <p:txBody>
          <a:bodyPr vert="horz" lIns="91440" tIns="45720" rIns="91440" bIns="45720" rtlCol="0" anchor="ctr">
            <a:noAutofit/>
          </a:bodyPr>
          <a:lstStyle/>
          <a:p>
            <a:r>
              <a:rPr lang="pl-PL" dirty="0" err="1"/>
              <a:t>Click</a:t>
            </a:r>
            <a:r>
              <a:rPr lang="pl-PL" dirty="0"/>
              <a:t> to </a:t>
            </a:r>
            <a:r>
              <a:rPr lang="pl-PL" dirty="0" err="1"/>
              <a:t>edit</a:t>
            </a:r>
            <a:r>
              <a:rPr lang="pl-PL" dirty="0"/>
              <a:t> style</a:t>
            </a:r>
          </a:p>
        </p:txBody>
      </p:sp>
      <p:sp>
        <p:nvSpPr>
          <p:cNvPr id="7" name="Symbol zastępczy numeru slajdu 12">
            <a:extLst>
              <a:ext uri="{FF2B5EF4-FFF2-40B4-BE49-F238E27FC236}">
                <a16:creationId xmlns:a16="http://schemas.microsoft.com/office/drawing/2014/main" id="{54FE8417-C99D-42CD-9AB3-F72F83DEDF41}"/>
              </a:ext>
            </a:extLst>
          </p:cNvPr>
          <p:cNvSpPr txBox="1">
            <a:spLocks/>
          </p:cNvSpPr>
          <p:nvPr/>
        </p:nvSpPr>
        <p:spPr>
          <a:xfrm>
            <a:off x="11548912" y="6446431"/>
            <a:ext cx="598638" cy="365125"/>
          </a:xfrm>
          <a:prstGeom prst="rect">
            <a:avLst/>
          </a:prstGeom>
        </p:spPr>
        <p:txBody>
          <a:bodyPr anchor="ctr"/>
          <a:lstStyle>
            <a:defPPr>
              <a:defRPr lang="en-US"/>
            </a:defPPr>
            <a:lvl1pPr marL="0" algn="r" defTabSz="457200" rtl="0" eaLnBrk="1" latinLnBrk="0" hangingPunct="1">
              <a:defRPr sz="1200" kern="1200">
                <a:solidFill>
                  <a:schemeClr val="bg2">
                    <a:lumMod val="5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3AF38D3-E8FF-4510-9DC9-8040FAC65043}" type="slidenum">
              <a:rPr lang="pl-PL" smtClean="0">
                <a:solidFill>
                  <a:schemeClr val="bg1">
                    <a:lumMod val="75000"/>
                  </a:schemeClr>
                </a:solidFill>
              </a:rPr>
              <a:pPr/>
              <a:t>‹#›</a:t>
            </a:fld>
            <a:endParaRPr lang="pl-PL" dirty="0">
              <a:solidFill>
                <a:schemeClr val="bg1">
                  <a:lumMod val="75000"/>
                </a:schemeClr>
              </a:solidFill>
            </a:endParaRPr>
          </a:p>
        </p:txBody>
      </p:sp>
    </p:spTree>
    <p:extLst>
      <p:ext uri="{BB962C8B-B14F-4D97-AF65-F5344CB8AC3E}">
        <p14:creationId xmlns:p14="http://schemas.microsoft.com/office/powerpoint/2010/main" val="4557840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l" defTabSz="914400" rtl="0" eaLnBrk="1" latinLnBrk="0" hangingPunct="1">
        <a:lnSpc>
          <a:spcPct val="90000"/>
        </a:lnSpc>
        <a:spcBef>
          <a:spcPct val="0"/>
        </a:spcBef>
        <a:buNone/>
        <a:defRPr sz="2800" b="1" kern="1200">
          <a:solidFill>
            <a:schemeClr val="accent1">
              <a:lumMod val="50000"/>
            </a:schemeClr>
          </a:solidFill>
          <a:latin typeface="+mn-lt"/>
          <a:ea typeface="+mj-ea"/>
          <a:cs typeface="+mj-cs"/>
        </a:defRPr>
      </a:lvl1pPr>
    </p:titleStyle>
    <p:bodyStyle>
      <a:lvl1pPr marL="342900" indent="-342900" algn="l" defTabSz="914400" rtl="0" eaLnBrk="1" latinLnBrk="0" hangingPunct="1">
        <a:lnSpc>
          <a:spcPct val="10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Calibri" panose="020F050202020403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64">
          <p15:clr>
            <a:srgbClr val="F26B43"/>
          </p15:clr>
        </p15:guide>
        <p15:guide id="2" pos="3840">
          <p15:clr>
            <a:srgbClr val="F26B43"/>
          </p15:clr>
        </p15:guide>
        <p15:guide id="3" orient="horz" pos="4020">
          <p15:clr>
            <a:srgbClr val="F26B43"/>
          </p15:clr>
        </p15:guide>
        <p15:guide id="4" pos="189">
          <p15:clr>
            <a:srgbClr val="F26B43"/>
          </p15:clr>
        </p15:guide>
        <p15:guide id="5" pos="7491">
          <p15:clr>
            <a:srgbClr val="F26B43"/>
          </p15:clr>
        </p15:guide>
        <p15:guide id="6" orient="horz" pos="300">
          <p15:clr>
            <a:srgbClr val="F26B43"/>
          </p15:clr>
        </p15:guide>
        <p15:guide id="7" orient="horz" pos="216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A3E1AA07-6949-64D9-C2BC-C990542DE96A}"/>
              </a:ext>
            </a:extLst>
          </p:cNvPr>
          <p:cNvSpPr>
            <a:spLocks noGrp="1"/>
          </p:cNvSpPr>
          <p:nvPr>
            <p:ph type="body" sz="quarter" idx="10"/>
          </p:nvPr>
        </p:nvSpPr>
        <p:spPr/>
        <p:txBody>
          <a:bodyPr/>
          <a:lstStyle/>
          <a:p>
            <a:r>
              <a:rPr lang="pl-PL" dirty="0"/>
              <a:t>CI/CD with </a:t>
            </a:r>
            <a:r>
              <a:rPr lang="pl-PL" dirty="0" err="1"/>
              <a:t>MathWorks</a:t>
            </a:r>
            <a:r>
              <a:rPr lang="pl-PL" dirty="0"/>
              <a:t> Tools</a:t>
            </a:r>
          </a:p>
        </p:txBody>
      </p:sp>
      <p:sp>
        <p:nvSpPr>
          <p:cNvPr id="3" name="Symbol zastępczy tekstu 2">
            <a:extLst>
              <a:ext uri="{FF2B5EF4-FFF2-40B4-BE49-F238E27FC236}">
                <a16:creationId xmlns:a16="http://schemas.microsoft.com/office/drawing/2014/main" id="{CFC34470-2B62-7B1C-35A5-7D6B8FE2688A}"/>
              </a:ext>
            </a:extLst>
          </p:cNvPr>
          <p:cNvSpPr>
            <a:spLocks noGrp="1"/>
          </p:cNvSpPr>
          <p:nvPr>
            <p:ph type="body" sz="quarter" idx="11"/>
          </p:nvPr>
        </p:nvSpPr>
        <p:spPr/>
        <p:txBody>
          <a:bodyPr/>
          <a:lstStyle/>
          <a:p>
            <a:r>
              <a:rPr lang="pl-PL" dirty="0"/>
              <a:t>How MATLAB </a:t>
            </a:r>
            <a:r>
              <a:rPr lang="pl-PL" dirty="0" err="1"/>
              <a:t>complements</a:t>
            </a:r>
            <a:r>
              <a:rPr lang="pl-PL" dirty="0"/>
              <a:t> </a:t>
            </a:r>
            <a:r>
              <a:rPr lang="pl-PL" dirty="0" err="1"/>
              <a:t>DevOps</a:t>
            </a:r>
            <a:r>
              <a:rPr lang="pl-PL" dirty="0"/>
              <a:t> </a:t>
            </a:r>
            <a:r>
              <a:rPr lang="pl-PL" dirty="0" err="1"/>
              <a:t>workflows</a:t>
            </a:r>
            <a:endParaRPr lang="pl-PL" dirty="0"/>
          </a:p>
        </p:txBody>
      </p:sp>
      <p:sp>
        <p:nvSpPr>
          <p:cNvPr id="4" name="Symbol zastępczy tekstu 3">
            <a:extLst>
              <a:ext uri="{FF2B5EF4-FFF2-40B4-BE49-F238E27FC236}">
                <a16:creationId xmlns:a16="http://schemas.microsoft.com/office/drawing/2014/main" id="{54D68E22-4EF3-EFA2-67D6-11EE1D7DEC66}"/>
              </a:ext>
            </a:extLst>
          </p:cNvPr>
          <p:cNvSpPr>
            <a:spLocks noGrp="1"/>
          </p:cNvSpPr>
          <p:nvPr>
            <p:ph type="body" sz="quarter" idx="12"/>
          </p:nvPr>
        </p:nvSpPr>
        <p:spPr/>
        <p:txBody>
          <a:bodyPr/>
          <a:lstStyle/>
          <a:p>
            <a:r>
              <a:rPr lang="pl-PL" dirty="0"/>
              <a:t>Filip Babiec, ONT</a:t>
            </a:r>
          </a:p>
        </p:txBody>
      </p:sp>
      <p:sp>
        <p:nvSpPr>
          <p:cNvPr id="5" name="Symbol zastępczy tekstu 4">
            <a:extLst>
              <a:ext uri="{FF2B5EF4-FFF2-40B4-BE49-F238E27FC236}">
                <a16:creationId xmlns:a16="http://schemas.microsoft.com/office/drawing/2014/main" id="{439A8774-843E-5144-705C-5B896617F8AF}"/>
              </a:ext>
            </a:extLst>
          </p:cNvPr>
          <p:cNvSpPr>
            <a:spLocks noGrp="1"/>
          </p:cNvSpPr>
          <p:nvPr>
            <p:ph type="body" sz="quarter" idx="14"/>
          </p:nvPr>
        </p:nvSpPr>
        <p:spPr/>
        <p:txBody>
          <a:bodyPr/>
          <a:lstStyle/>
          <a:p>
            <a:endParaRPr lang="pl-PL" dirty="0"/>
          </a:p>
        </p:txBody>
      </p:sp>
    </p:spTree>
    <p:extLst>
      <p:ext uri="{BB962C8B-B14F-4D97-AF65-F5344CB8AC3E}">
        <p14:creationId xmlns:p14="http://schemas.microsoft.com/office/powerpoint/2010/main" val="111086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58BAD7-2B9E-B9D3-91D2-2255C8250E86}"/>
            </a:ext>
          </a:extLst>
        </p:cNvPr>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89CC1004-23D6-838B-16D0-E38FF7B14D4F}"/>
              </a:ext>
            </a:extLst>
          </p:cNvPr>
          <p:cNvSpPr>
            <a:spLocks noGrp="1"/>
          </p:cNvSpPr>
          <p:nvPr>
            <p:ph type="body" sz="quarter" idx="13"/>
          </p:nvPr>
        </p:nvSpPr>
        <p:spPr/>
        <p:txBody>
          <a:bodyPr/>
          <a:lstStyle/>
          <a:p>
            <a:r>
              <a:rPr lang="pl-PL" dirty="0"/>
              <a:t>Demo 3: </a:t>
            </a:r>
            <a:r>
              <a:rPr lang="pl-PL" dirty="0" err="1"/>
              <a:t>Process</a:t>
            </a:r>
            <a:r>
              <a:rPr lang="pl-PL" dirty="0"/>
              <a:t> Advisor</a:t>
            </a:r>
          </a:p>
        </p:txBody>
      </p:sp>
      <p:sp>
        <p:nvSpPr>
          <p:cNvPr id="4" name="Symbol zastępczy zawartości 3">
            <a:extLst>
              <a:ext uri="{FF2B5EF4-FFF2-40B4-BE49-F238E27FC236}">
                <a16:creationId xmlns:a16="http://schemas.microsoft.com/office/drawing/2014/main" id="{890FD67E-FF77-F448-E02B-A46CC85D9B94}"/>
              </a:ext>
            </a:extLst>
          </p:cNvPr>
          <p:cNvSpPr>
            <a:spLocks noGrp="1"/>
          </p:cNvSpPr>
          <p:nvPr>
            <p:ph sz="quarter" idx="17"/>
          </p:nvPr>
        </p:nvSpPr>
        <p:spPr/>
        <p:txBody>
          <a:bodyPr/>
          <a:lstStyle/>
          <a:p>
            <a:r>
              <a:rPr lang="pl-PL" dirty="0"/>
              <a:t>Open </a:t>
            </a:r>
            <a:r>
              <a:rPr lang="pl-PL" dirty="0" err="1"/>
              <a:t>simulink</a:t>
            </a:r>
            <a:r>
              <a:rPr lang="pl-PL" dirty="0"/>
              <a:t> model</a:t>
            </a:r>
          </a:p>
          <a:p>
            <a:r>
              <a:rPr lang="pl-PL" dirty="0" err="1"/>
              <a:t>Initialize</a:t>
            </a:r>
            <a:r>
              <a:rPr lang="pl-PL" dirty="0"/>
              <a:t> git </a:t>
            </a:r>
            <a:r>
              <a:rPr lang="pl-PL" dirty="0" err="1"/>
              <a:t>repository</a:t>
            </a:r>
            <a:r>
              <a:rPr lang="pl-PL" dirty="0"/>
              <a:t>, </a:t>
            </a:r>
            <a:r>
              <a:rPr lang="pl-PL" dirty="0" err="1"/>
              <a:t>or</a:t>
            </a:r>
            <a:r>
              <a:rPr lang="pl-PL" dirty="0"/>
              <a:t> show </a:t>
            </a:r>
            <a:r>
              <a:rPr lang="pl-PL" dirty="0" err="1"/>
              <a:t>already</a:t>
            </a:r>
            <a:r>
              <a:rPr lang="pl-PL" dirty="0"/>
              <a:t> </a:t>
            </a:r>
            <a:r>
              <a:rPr lang="pl-PL" dirty="0" err="1"/>
              <a:t>initialized</a:t>
            </a:r>
            <a:endParaRPr lang="pl-PL" dirty="0"/>
          </a:p>
          <a:p>
            <a:r>
              <a:rPr lang="pl-PL" dirty="0"/>
              <a:t>Open proces </a:t>
            </a:r>
            <a:r>
              <a:rPr lang="pl-PL" dirty="0" err="1"/>
              <a:t>advisor</a:t>
            </a:r>
            <a:r>
              <a:rPr lang="pl-PL" dirty="0"/>
              <a:t> (from </a:t>
            </a:r>
            <a:r>
              <a:rPr lang="pl-PL" dirty="0" err="1"/>
              <a:t>within</a:t>
            </a:r>
            <a:r>
              <a:rPr lang="pl-PL" dirty="0"/>
              <a:t> </a:t>
            </a:r>
            <a:r>
              <a:rPr lang="pl-PL" dirty="0" err="1"/>
              <a:t>matlab</a:t>
            </a:r>
            <a:r>
              <a:rPr lang="pl-PL" dirty="0"/>
              <a:t> </a:t>
            </a:r>
            <a:r>
              <a:rPr lang="pl-PL" dirty="0" err="1"/>
              <a:t>project</a:t>
            </a:r>
            <a:r>
              <a:rPr lang="pl-PL" dirty="0"/>
              <a:t> </a:t>
            </a:r>
            <a:r>
              <a:rPr lang="pl-PL" dirty="0" err="1"/>
              <a:t>tab</a:t>
            </a:r>
            <a:r>
              <a:rPr lang="pl-PL" dirty="0"/>
              <a:t>)</a:t>
            </a:r>
          </a:p>
          <a:p>
            <a:r>
              <a:rPr lang="pl-PL" dirty="0"/>
              <a:t>Show </a:t>
            </a:r>
            <a:r>
              <a:rPr lang="pl-PL" dirty="0" err="1"/>
              <a:t>information</a:t>
            </a:r>
            <a:r>
              <a:rPr lang="pl-PL" dirty="0"/>
              <a:t> </a:t>
            </a:r>
            <a:r>
              <a:rPr lang="pl-PL" dirty="0" err="1"/>
              <a:t>about</a:t>
            </a:r>
            <a:r>
              <a:rPr lang="pl-PL" dirty="0"/>
              <a:t> one of the </a:t>
            </a:r>
            <a:r>
              <a:rPr lang="pl-PL" dirty="0" err="1"/>
              <a:t>processes</a:t>
            </a:r>
            <a:r>
              <a:rPr lang="pl-PL" dirty="0"/>
              <a:t> by pressing „i” </a:t>
            </a:r>
            <a:r>
              <a:rPr lang="pl-PL" dirty="0" err="1"/>
              <a:t>icon</a:t>
            </a:r>
            <a:r>
              <a:rPr lang="pl-PL" dirty="0"/>
              <a:t> </a:t>
            </a:r>
            <a:r>
              <a:rPr lang="pl-PL" dirty="0" err="1"/>
              <a:t>next</a:t>
            </a:r>
            <a:r>
              <a:rPr lang="pl-PL" dirty="0"/>
              <a:t> to </a:t>
            </a:r>
            <a:r>
              <a:rPr lang="pl-PL" dirty="0" err="1"/>
              <a:t>it</a:t>
            </a:r>
            <a:endParaRPr lang="pl-PL" dirty="0"/>
          </a:p>
          <a:p>
            <a:r>
              <a:rPr lang="pl-PL" dirty="0"/>
              <a:t>Go to </a:t>
            </a:r>
            <a:r>
              <a:rPr lang="pl-PL" dirty="0" err="1"/>
              <a:t>edit</a:t>
            </a:r>
            <a:r>
              <a:rPr lang="pl-PL" dirty="0"/>
              <a:t> (</a:t>
            </a:r>
            <a:r>
              <a:rPr lang="pl-PL" dirty="0" err="1"/>
              <a:t>this</a:t>
            </a:r>
            <a:r>
              <a:rPr lang="pl-PL" dirty="0"/>
              <a:t> </a:t>
            </a:r>
            <a:r>
              <a:rPr lang="pl-PL" dirty="0" err="1"/>
              <a:t>opens</a:t>
            </a:r>
            <a:r>
              <a:rPr lang="pl-PL" dirty="0"/>
              <a:t> the </a:t>
            </a:r>
            <a:r>
              <a:rPr lang="pl-PL" dirty="0" err="1"/>
              <a:t>script</a:t>
            </a:r>
            <a:r>
              <a:rPr lang="pl-PL" dirty="0"/>
              <a:t>)</a:t>
            </a:r>
          </a:p>
          <a:p>
            <a:r>
              <a:rPr lang="pl-PL" dirty="0" err="1"/>
              <a:t>Turn</a:t>
            </a:r>
            <a:r>
              <a:rPr lang="pl-PL" dirty="0"/>
              <a:t> on the design error </a:t>
            </a:r>
            <a:r>
              <a:rPr lang="pl-PL" dirty="0" err="1"/>
              <a:t>detection</a:t>
            </a:r>
            <a:r>
              <a:rPr lang="pl-PL" dirty="0"/>
              <a:t> </a:t>
            </a:r>
            <a:r>
              <a:rPr lang="pl-PL" dirty="0" err="1"/>
              <a:t>task</a:t>
            </a:r>
            <a:r>
              <a:rPr lang="pl-PL" dirty="0"/>
              <a:t> by </a:t>
            </a:r>
            <a:r>
              <a:rPr lang="pl-PL" dirty="0" err="1"/>
              <a:t>changing</a:t>
            </a:r>
            <a:r>
              <a:rPr lang="pl-PL" dirty="0"/>
              <a:t> </a:t>
            </a:r>
            <a:r>
              <a:rPr lang="pl-PL" dirty="0" err="1"/>
              <a:t>its</a:t>
            </a:r>
            <a:r>
              <a:rPr lang="pl-PL" dirty="0"/>
              <a:t> </a:t>
            </a:r>
            <a:r>
              <a:rPr lang="pl-PL" dirty="0" err="1"/>
              <a:t>value</a:t>
            </a:r>
            <a:r>
              <a:rPr lang="pl-PL" dirty="0"/>
              <a:t> to </a:t>
            </a:r>
            <a:r>
              <a:rPr lang="pl-PL" dirty="0" err="1"/>
              <a:t>true</a:t>
            </a:r>
            <a:endParaRPr lang="pl-PL" dirty="0"/>
          </a:p>
          <a:p>
            <a:r>
              <a:rPr lang="pl-PL" dirty="0"/>
              <a:t>Show </a:t>
            </a:r>
            <a:r>
              <a:rPr lang="pl-PL" dirty="0" err="1"/>
              <a:t>how</a:t>
            </a:r>
            <a:r>
              <a:rPr lang="pl-PL" dirty="0"/>
              <a:t> to </a:t>
            </a:r>
            <a:r>
              <a:rPr lang="pl-PL" dirty="0" err="1"/>
              <a:t>edit</a:t>
            </a:r>
            <a:r>
              <a:rPr lang="pl-PL" dirty="0"/>
              <a:t> </a:t>
            </a:r>
            <a:r>
              <a:rPr lang="pl-PL" dirty="0" err="1"/>
              <a:t>specific</a:t>
            </a:r>
            <a:r>
              <a:rPr lang="pl-PL" dirty="0"/>
              <a:t> </a:t>
            </a:r>
            <a:r>
              <a:rPr lang="pl-PL" dirty="0" err="1"/>
              <a:t>tasks</a:t>
            </a:r>
            <a:endParaRPr lang="pl-PL" dirty="0"/>
          </a:p>
          <a:p>
            <a:r>
              <a:rPr lang="pl-PL" dirty="0"/>
              <a:t>Run a </a:t>
            </a:r>
            <a:r>
              <a:rPr lang="pl-PL" dirty="0" err="1"/>
              <a:t>signle</a:t>
            </a:r>
            <a:r>
              <a:rPr lang="pl-PL" dirty="0"/>
              <a:t> </a:t>
            </a:r>
            <a:r>
              <a:rPr lang="pl-PL" dirty="0" err="1"/>
              <a:t>task</a:t>
            </a:r>
            <a:r>
              <a:rPr lang="pl-PL" dirty="0"/>
              <a:t> (</a:t>
            </a:r>
            <a:r>
              <a:rPr lang="pl-PL" dirty="0" err="1"/>
              <a:t>maintainability</a:t>
            </a:r>
            <a:r>
              <a:rPr lang="pl-PL" dirty="0"/>
              <a:t> report and open the </a:t>
            </a:r>
            <a:r>
              <a:rPr lang="pl-PL" dirty="0" err="1"/>
              <a:t>output</a:t>
            </a:r>
            <a:r>
              <a:rPr lang="pl-PL" dirty="0"/>
              <a:t>)</a:t>
            </a:r>
          </a:p>
          <a:p>
            <a:r>
              <a:rPr lang="pl-PL" dirty="0" err="1"/>
              <a:t>Modify</a:t>
            </a:r>
            <a:r>
              <a:rPr lang="pl-PL" dirty="0"/>
              <a:t> a small </a:t>
            </a:r>
            <a:r>
              <a:rPr lang="pl-PL" dirty="0" err="1"/>
              <a:t>thing</a:t>
            </a:r>
            <a:r>
              <a:rPr lang="pl-PL" dirty="0"/>
              <a:t> in the model and show </a:t>
            </a:r>
            <a:r>
              <a:rPr lang="pl-PL" dirty="0" err="1"/>
              <a:t>that</a:t>
            </a:r>
            <a:r>
              <a:rPr lang="pl-PL" dirty="0"/>
              <a:t> </a:t>
            </a:r>
            <a:r>
              <a:rPr lang="pl-PL" dirty="0" err="1"/>
              <a:t>some</a:t>
            </a:r>
            <a:r>
              <a:rPr lang="pl-PL" dirty="0"/>
              <a:t> </a:t>
            </a:r>
            <a:r>
              <a:rPr lang="pl-PL" dirty="0" err="1"/>
              <a:t>tasks</a:t>
            </a:r>
            <a:r>
              <a:rPr lang="pl-PL" dirty="0"/>
              <a:t> </a:t>
            </a:r>
            <a:r>
              <a:rPr lang="pl-PL" dirty="0" err="1"/>
              <a:t>are</a:t>
            </a:r>
            <a:r>
              <a:rPr lang="pl-PL" dirty="0"/>
              <a:t> </a:t>
            </a:r>
            <a:r>
              <a:rPr lang="pl-PL" dirty="0" err="1"/>
              <a:t>now</a:t>
            </a:r>
            <a:r>
              <a:rPr lang="pl-PL" dirty="0"/>
              <a:t> </a:t>
            </a:r>
            <a:r>
              <a:rPr lang="pl-PL" dirty="0" err="1"/>
              <a:t>outdated</a:t>
            </a:r>
            <a:r>
              <a:rPr lang="pl-PL" dirty="0"/>
              <a:t> (</a:t>
            </a:r>
            <a:r>
              <a:rPr lang="pl-PL" dirty="0" err="1"/>
              <a:t>grey</a:t>
            </a:r>
            <a:r>
              <a:rPr lang="pl-PL" dirty="0"/>
              <a:t>)</a:t>
            </a:r>
          </a:p>
          <a:p>
            <a:r>
              <a:rPr lang="pl-PL" dirty="0"/>
              <a:t>Run proces </a:t>
            </a:r>
            <a:r>
              <a:rPr lang="pl-PL" dirty="0" err="1"/>
              <a:t>advisor</a:t>
            </a:r>
            <a:r>
              <a:rPr lang="pl-PL" dirty="0"/>
              <a:t> (show </a:t>
            </a:r>
            <a:r>
              <a:rPr lang="pl-PL" dirty="0" err="1"/>
              <a:t>different</a:t>
            </a:r>
            <a:r>
              <a:rPr lang="pl-PL" dirty="0"/>
              <a:t> </a:t>
            </a:r>
            <a:r>
              <a:rPr lang="pl-PL" dirty="0" err="1"/>
              <a:t>rerun</a:t>
            </a:r>
            <a:r>
              <a:rPr lang="pl-PL" dirty="0"/>
              <a:t> </a:t>
            </a:r>
            <a:r>
              <a:rPr lang="pl-PL" dirty="0" err="1"/>
              <a:t>options</a:t>
            </a:r>
            <a:r>
              <a:rPr lang="pl-PL" dirty="0"/>
              <a:t>)</a:t>
            </a:r>
          </a:p>
          <a:p>
            <a:r>
              <a:rPr lang="pl-PL" dirty="0" err="1"/>
              <a:t>Generate</a:t>
            </a:r>
            <a:r>
              <a:rPr lang="pl-PL" dirty="0"/>
              <a:t> report from the </a:t>
            </a:r>
            <a:r>
              <a:rPr lang="pl-PL" dirty="0" err="1"/>
              <a:t>process</a:t>
            </a:r>
            <a:endParaRPr lang="pl-PL" dirty="0"/>
          </a:p>
        </p:txBody>
      </p:sp>
    </p:spTree>
    <p:extLst>
      <p:ext uri="{BB962C8B-B14F-4D97-AF65-F5344CB8AC3E}">
        <p14:creationId xmlns:p14="http://schemas.microsoft.com/office/powerpoint/2010/main" val="1708252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ymbol zastępczy tekstu 5">
            <a:extLst>
              <a:ext uri="{FF2B5EF4-FFF2-40B4-BE49-F238E27FC236}">
                <a16:creationId xmlns:a16="http://schemas.microsoft.com/office/drawing/2014/main" id="{9055ADDF-B3F8-2F73-00B6-5E124FA2EB43}"/>
              </a:ext>
            </a:extLst>
          </p:cNvPr>
          <p:cNvSpPr>
            <a:spLocks noGrp="1"/>
          </p:cNvSpPr>
          <p:nvPr>
            <p:ph type="body" sz="quarter" idx="13"/>
          </p:nvPr>
        </p:nvSpPr>
        <p:spPr/>
        <p:txBody>
          <a:bodyPr/>
          <a:lstStyle/>
          <a:p>
            <a:r>
              <a:rPr lang="pl-PL" dirty="0" err="1"/>
              <a:t>Continuous</a:t>
            </a:r>
            <a:r>
              <a:rPr lang="pl-PL" dirty="0"/>
              <a:t> Integration &amp; </a:t>
            </a:r>
            <a:r>
              <a:rPr lang="pl-PL" dirty="0" err="1"/>
              <a:t>Continous</a:t>
            </a:r>
            <a:r>
              <a:rPr lang="pl-PL" dirty="0"/>
              <a:t> Delivery / Deployment</a:t>
            </a:r>
          </a:p>
        </p:txBody>
      </p:sp>
      <p:pic>
        <p:nvPicPr>
          <p:cNvPr id="1026" name="Picture 2">
            <a:extLst>
              <a:ext uri="{FF2B5EF4-FFF2-40B4-BE49-F238E27FC236}">
                <a16:creationId xmlns:a16="http://schemas.microsoft.com/office/drawing/2014/main" id="{443CDB9E-5E08-6D3E-9FBA-F30A9194C325}"/>
              </a:ext>
            </a:extLst>
          </p:cNvPr>
          <p:cNvPicPr>
            <a:picLocks noGrp="1" noChangeAspect="1" noChangeArrowheads="1"/>
          </p:cNvPicPr>
          <p:nvPr>
            <p:ph sz="quarter" idx="17"/>
          </p:nvPr>
        </p:nvPicPr>
        <p:blipFill>
          <a:blip r:embed="rId3">
            <a:extLst>
              <a:ext uri="{28A0092B-C50C-407E-A947-70E740481C1C}">
                <a14:useLocalDpi xmlns:a14="http://schemas.microsoft.com/office/drawing/2010/main" val="0"/>
              </a:ext>
            </a:extLst>
          </a:blip>
          <a:srcRect/>
          <a:stretch>
            <a:fillRect/>
          </a:stretch>
        </p:blipFill>
        <p:spPr bwMode="auto">
          <a:xfrm>
            <a:off x="300038" y="2472002"/>
            <a:ext cx="11591925" cy="25759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1322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9BE1B-48FB-DE34-5D96-FBB7B6F68F6A}"/>
            </a:ext>
          </a:extLst>
        </p:cNvPr>
        <p:cNvGrpSpPr/>
        <p:nvPr/>
      </p:nvGrpSpPr>
      <p:grpSpPr>
        <a:xfrm>
          <a:off x="0" y="0"/>
          <a:ext cx="0" cy="0"/>
          <a:chOff x="0" y="0"/>
          <a:chExt cx="0" cy="0"/>
        </a:xfrm>
      </p:grpSpPr>
      <p:sp>
        <p:nvSpPr>
          <p:cNvPr id="6" name="Symbol zastępczy tekstu 5">
            <a:extLst>
              <a:ext uri="{FF2B5EF4-FFF2-40B4-BE49-F238E27FC236}">
                <a16:creationId xmlns:a16="http://schemas.microsoft.com/office/drawing/2014/main" id="{FB4C0A14-1D28-64F8-A957-ED207BD2A644}"/>
              </a:ext>
            </a:extLst>
          </p:cNvPr>
          <p:cNvSpPr>
            <a:spLocks noGrp="1"/>
          </p:cNvSpPr>
          <p:nvPr>
            <p:ph type="body" sz="quarter" idx="13"/>
          </p:nvPr>
        </p:nvSpPr>
        <p:spPr/>
        <p:txBody>
          <a:bodyPr/>
          <a:lstStyle/>
          <a:p>
            <a:r>
              <a:rPr lang="pl-PL" dirty="0" err="1"/>
              <a:t>Continuous</a:t>
            </a:r>
            <a:r>
              <a:rPr lang="pl-PL" dirty="0"/>
              <a:t> Integration &amp; </a:t>
            </a:r>
            <a:r>
              <a:rPr lang="pl-PL" dirty="0" err="1"/>
              <a:t>Continous</a:t>
            </a:r>
            <a:r>
              <a:rPr lang="pl-PL" dirty="0"/>
              <a:t> Delivery / Deployment</a:t>
            </a:r>
          </a:p>
        </p:txBody>
      </p:sp>
      <p:pic>
        <p:nvPicPr>
          <p:cNvPr id="2050" name="Picture 2">
            <a:extLst>
              <a:ext uri="{FF2B5EF4-FFF2-40B4-BE49-F238E27FC236}">
                <a16:creationId xmlns:a16="http://schemas.microsoft.com/office/drawing/2014/main" id="{12B1875D-C895-6F08-E211-8E0AF7768D35}"/>
              </a:ext>
            </a:extLst>
          </p:cNvPr>
          <p:cNvPicPr>
            <a:picLocks noGrp="1" noChangeAspect="1" noChangeArrowheads="1"/>
          </p:cNvPicPr>
          <p:nvPr>
            <p:ph sz="quarter" idx="17"/>
          </p:nvPr>
        </p:nvPicPr>
        <p:blipFill>
          <a:blip r:embed="rId3">
            <a:extLst>
              <a:ext uri="{28A0092B-C50C-407E-A947-70E740481C1C}">
                <a14:useLocalDpi xmlns:a14="http://schemas.microsoft.com/office/drawing/2010/main" val="0"/>
              </a:ext>
            </a:extLst>
          </a:blip>
          <a:srcRect/>
          <a:stretch>
            <a:fillRect/>
          </a:stretch>
        </p:blipFill>
        <p:spPr bwMode="auto">
          <a:xfrm>
            <a:off x="736294" y="1141413"/>
            <a:ext cx="10719412" cy="5237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1346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00B232-87FB-3BDF-3BDE-0DEFA460DDD6}"/>
            </a:ext>
          </a:extLst>
        </p:cNvPr>
        <p:cNvGrpSpPr/>
        <p:nvPr/>
      </p:nvGrpSpPr>
      <p:grpSpPr>
        <a:xfrm>
          <a:off x="0" y="0"/>
          <a:ext cx="0" cy="0"/>
          <a:chOff x="0" y="0"/>
          <a:chExt cx="0" cy="0"/>
        </a:xfrm>
      </p:grpSpPr>
      <p:sp>
        <p:nvSpPr>
          <p:cNvPr id="6" name="Symbol zastępczy tekstu 5">
            <a:extLst>
              <a:ext uri="{FF2B5EF4-FFF2-40B4-BE49-F238E27FC236}">
                <a16:creationId xmlns:a16="http://schemas.microsoft.com/office/drawing/2014/main" id="{80AF9EBD-35EA-80B5-8AC5-5F6482385CFD}"/>
              </a:ext>
            </a:extLst>
          </p:cNvPr>
          <p:cNvSpPr>
            <a:spLocks noGrp="1"/>
          </p:cNvSpPr>
          <p:nvPr>
            <p:ph type="body" sz="quarter" idx="13"/>
          </p:nvPr>
        </p:nvSpPr>
        <p:spPr/>
        <p:txBody>
          <a:bodyPr/>
          <a:lstStyle/>
          <a:p>
            <a:r>
              <a:rPr lang="pl-PL" dirty="0" err="1"/>
              <a:t>DevOps</a:t>
            </a:r>
            <a:endParaRPr lang="pl-PL" dirty="0"/>
          </a:p>
        </p:txBody>
      </p:sp>
      <p:pic>
        <p:nvPicPr>
          <p:cNvPr id="8" name="Symbol zastępczy zawartości 7" descr="Obraz zawierający tekst, krąg, zrzut ekranu, Czcionka&#10;&#10;Zawartość wygenerowana przez AI może być niepoprawna.">
            <a:extLst>
              <a:ext uri="{FF2B5EF4-FFF2-40B4-BE49-F238E27FC236}">
                <a16:creationId xmlns:a16="http://schemas.microsoft.com/office/drawing/2014/main" id="{8C4A2087-C7A6-2977-99BD-60F35ED9133D}"/>
              </a:ext>
            </a:extLst>
          </p:cNvPr>
          <p:cNvPicPr>
            <a:picLocks noGrp="1" noChangeAspect="1"/>
          </p:cNvPicPr>
          <p:nvPr>
            <p:ph sz="quarter" idx="17"/>
          </p:nvPr>
        </p:nvPicPr>
        <p:blipFill>
          <a:blip r:embed="rId3"/>
          <a:stretch>
            <a:fillRect/>
          </a:stretch>
        </p:blipFill>
        <p:spPr>
          <a:xfrm>
            <a:off x="1480494" y="1297438"/>
            <a:ext cx="9231013" cy="4925112"/>
          </a:xfrm>
          <a:prstGeom prst="rect">
            <a:avLst/>
          </a:prstGeom>
        </p:spPr>
      </p:pic>
    </p:spTree>
    <p:extLst>
      <p:ext uri="{BB962C8B-B14F-4D97-AF65-F5344CB8AC3E}">
        <p14:creationId xmlns:p14="http://schemas.microsoft.com/office/powerpoint/2010/main" val="1687077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36716E-DA9E-E065-78DB-76E044D2A3E1}"/>
            </a:ext>
          </a:extLst>
        </p:cNvPr>
        <p:cNvGrpSpPr/>
        <p:nvPr/>
      </p:nvGrpSpPr>
      <p:grpSpPr>
        <a:xfrm>
          <a:off x="0" y="0"/>
          <a:ext cx="0" cy="0"/>
          <a:chOff x="0" y="0"/>
          <a:chExt cx="0" cy="0"/>
        </a:xfrm>
      </p:grpSpPr>
      <p:sp>
        <p:nvSpPr>
          <p:cNvPr id="6" name="Symbol zastępczy tekstu 5">
            <a:extLst>
              <a:ext uri="{FF2B5EF4-FFF2-40B4-BE49-F238E27FC236}">
                <a16:creationId xmlns:a16="http://schemas.microsoft.com/office/drawing/2014/main" id="{09336F88-F419-EECB-CC21-6ADFD528CB1F}"/>
              </a:ext>
            </a:extLst>
          </p:cNvPr>
          <p:cNvSpPr>
            <a:spLocks noGrp="1"/>
          </p:cNvSpPr>
          <p:nvPr>
            <p:ph type="body" sz="quarter" idx="13"/>
          </p:nvPr>
        </p:nvSpPr>
        <p:spPr/>
        <p:txBody>
          <a:bodyPr/>
          <a:lstStyle/>
          <a:p>
            <a:r>
              <a:rPr lang="pl-PL" dirty="0" err="1"/>
              <a:t>Advantages</a:t>
            </a:r>
            <a:r>
              <a:rPr lang="pl-PL" dirty="0"/>
              <a:t> &amp; </a:t>
            </a:r>
            <a:r>
              <a:rPr lang="pl-PL" dirty="0" err="1"/>
              <a:t>Benefits</a:t>
            </a:r>
            <a:endParaRPr lang="pl-PL" dirty="0"/>
          </a:p>
        </p:txBody>
      </p:sp>
      <p:pic>
        <p:nvPicPr>
          <p:cNvPr id="9" name="Symbol zastępczy zawartości 8" descr="Obraz zawierający tekst, zrzut ekranu, Czcionka, logo&#10;&#10;Zawartość wygenerowana przez AI może być niepoprawna.">
            <a:extLst>
              <a:ext uri="{FF2B5EF4-FFF2-40B4-BE49-F238E27FC236}">
                <a16:creationId xmlns:a16="http://schemas.microsoft.com/office/drawing/2014/main" id="{428B39D2-9E86-C323-B68F-C497390738E9}"/>
              </a:ext>
            </a:extLst>
          </p:cNvPr>
          <p:cNvPicPr>
            <a:picLocks noGrp="1" noChangeAspect="1"/>
          </p:cNvPicPr>
          <p:nvPr>
            <p:ph sz="quarter" idx="18"/>
          </p:nvPr>
        </p:nvPicPr>
        <p:blipFill>
          <a:blip r:embed="rId3"/>
          <a:stretch>
            <a:fillRect/>
          </a:stretch>
        </p:blipFill>
        <p:spPr>
          <a:xfrm>
            <a:off x="775934" y="1141413"/>
            <a:ext cx="4769557" cy="5237162"/>
          </a:xfrm>
          <a:prstGeom prst="rect">
            <a:avLst/>
          </a:prstGeom>
        </p:spPr>
      </p:pic>
      <p:sp>
        <p:nvSpPr>
          <p:cNvPr id="5" name="Symbol zastępczy zawartości 4">
            <a:extLst>
              <a:ext uri="{FF2B5EF4-FFF2-40B4-BE49-F238E27FC236}">
                <a16:creationId xmlns:a16="http://schemas.microsoft.com/office/drawing/2014/main" id="{9A281A50-06C3-AE1A-393E-ADE38A9A7702}"/>
              </a:ext>
            </a:extLst>
          </p:cNvPr>
          <p:cNvSpPr>
            <a:spLocks noGrp="1"/>
          </p:cNvSpPr>
          <p:nvPr>
            <p:ph sz="quarter" idx="19"/>
          </p:nvPr>
        </p:nvSpPr>
        <p:spPr>
          <a:xfrm>
            <a:off x="6166800" y="1404257"/>
            <a:ext cx="5724000" cy="4974942"/>
          </a:xfrm>
        </p:spPr>
        <p:txBody>
          <a:bodyPr/>
          <a:lstStyle/>
          <a:p>
            <a:pPr marL="0" indent="0">
              <a:buNone/>
            </a:pPr>
            <a:r>
              <a:rPr lang="pl-PL" sz="2500"/>
              <a:t>Consistent, repeatable environment</a:t>
            </a:r>
          </a:p>
          <a:p>
            <a:endParaRPr lang="pl-PL" sz="2500"/>
          </a:p>
          <a:p>
            <a:pPr marL="0" indent="0">
              <a:buNone/>
            </a:pPr>
            <a:r>
              <a:rPr lang="pl-PL" sz="2500"/>
              <a:t>Automate testing of latest changes</a:t>
            </a:r>
          </a:p>
          <a:p>
            <a:endParaRPr lang="pl-PL" sz="2500"/>
          </a:p>
          <a:p>
            <a:pPr marL="0" indent="0">
              <a:buNone/>
            </a:pPr>
            <a:r>
              <a:rPr lang="pl-PL" sz="2500"/>
              <a:t>Test early, test often</a:t>
            </a:r>
          </a:p>
          <a:p>
            <a:endParaRPr lang="pl-PL" sz="2500"/>
          </a:p>
          <a:p>
            <a:pPr marL="0" indent="0">
              <a:buNone/>
            </a:pPr>
            <a:r>
              <a:rPr lang="pl-PL" sz="2500"/>
              <a:t>Identify integration issues quickly</a:t>
            </a:r>
          </a:p>
          <a:p>
            <a:endParaRPr lang="pl-PL" sz="2500"/>
          </a:p>
          <a:p>
            <a:pPr marL="0" indent="0">
              <a:buNone/>
            </a:pPr>
            <a:r>
              <a:rPr lang="pl-PL" sz="2500"/>
              <a:t>Trace issues to the source</a:t>
            </a:r>
            <a:endParaRPr lang="pl-PL" sz="2500" dirty="0"/>
          </a:p>
        </p:txBody>
      </p:sp>
    </p:spTree>
    <p:extLst>
      <p:ext uri="{BB962C8B-B14F-4D97-AF65-F5344CB8AC3E}">
        <p14:creationId xmlns:p14="http://schemas.microsoft.com/office/powerpoint/2010/main" val="816322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ymbol zastępczy tekstu 4">
            <a:extLst>
              <a:ext uri="{FF2B5EF4-FFF2-40B4-BE49-F238E27FC236}">
                <a16:creationId xmlns:a16="http://schemas.microsoft.com/office/drawing/2014/main" id="{21D65914-F6DD-A759-609D-E5004AD1050D}"/>
              </a:ext>
            </a:extLst>
          </p:cNvPr>
          <p:cNvSpPr>
            <a:spLocks noGrp="1"/>
          </p:cNvSpPr>
          <p:nvPr>
            <p:ph type="body" sz="quarter" idx="13"/>
          </p:nvPr>
        </p:nvSpPr>
        <p:spPr/>
        <p:txBody>
          <a:bodyPr/>
          <a:lstStyle/>
          <a:p>
            <a:r>
              <a:rPr lang="pl-PL" dirty="0"/>
              <a:t>MATLAB &amp; </a:t>
            </a:r>
            <a:r>
              <a:rPr lang="pl-PL" dirty="0" err="1"/>
              <a:t>Simulink</a:t>
            </a:r>
            <a:r>
              <a:rPr lang="pl-PL" dirty="0"/>
              <a:t> Integration with </a:t>
            </a:r>
            <a:r>
              <a:rPr lang="pl-PL" dirty="0" err="1"/>
              <a:t>DevOps</a:t>
            </a:r>
            <a:r>
              <a:rPr lang="pl-PL" dirty="0"/>
              <a:t> Tools</a:t>
            </a:r>
          </a:p>
        </p:txBody>
      </p:sp>
      <p:pic>
        <p:nvPicPr>
          <p:cNvPr id="8" name="Symbol zastępczy zawartości 7" descr="Obraz zawierający tekst, zrzut ekranu, krąg, diagram&#10;&#10;Zawartość wygenerowana przez AI może być niepoprawna.">
            <a:extLst>
              <a:ext uri="{FF2B5EF4-FFF2-40B4-BE49-F238E27FC236}">
                <a16:creationId xmlns:a16="http://schemas.microsoft.com/office/drawing/2014/main" id="{A782B9CC-A5AD-397A-5828-A7ABEC371358}"/>
              </a:ext>
            </a:extLst>
          </p:cNvPr>
          <p:cNvPicPr>
            <a:picLocks noGrp="1" noChangeAspect="1"/>
          </p:cNvPicPr>
          <p:nvPr>
            <p:ph sz="quarter" idx="17"/>
          </p:nvPr>
        </p:nvPicPr>
        <p:blipFill>
          <a:blip r:embed="rId3"/>
          <a:stretch>
            <a:fillRect/>
          </a:stretch>
        </p:blipFill>
        <p:spPr>
          <a:xfrm>
            <a:off x="1287528" y="1141413"/>
            <a:ext cx="9616944" cy="5237162"/>
          </a:xfrm>
          <a:prstGeom prst="rect">
            <a:avLst/>
          </a:prstGeom>
        </p:spPr>
      </p:pic>
      <p:sp>
        <p:nvSpPr>
          <p:cNvPr id="9" name="Prostokąt 8">
            <a:extLst>
              <a:ext uri="{FF2B5EF4-FFF2-40B4-BE49-F238E27FC236}">
                <a16:creationId xmlns:a16="http://schemas.microsoft.com/office/drawing/2014/main" id="{F1542ED4-C8C7-A859-CABE-F292350C0419}"/>
              </a:ext>
            </a:extLst>
          </p:cNvPr>
          <p:cNvSpPr/>
          <p:nvPr/>
        </p:nvSpPr>
        <p:spPr>
          <a:xfrm>
            <a:off x="1110343" y="6226629"/>
            <a:ext cx="2862943" cy="2938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2145177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9CB613-C9E6-6CC6-484C-2E863EE694CF}"/>
            </a:ext>
          </a:extLst>
        </p:cNvPr>
        <p:cNvGrpSpPr/>
        <p:nvPr/>
      </p:nvGrpSpPr>
      <p:grpSpPr>
        <a:xfrm>
          <a:off x="0" y="0"/>
          <a:ext cx="0" cy="0"/>
          <a:chOff x="0" y="0"/>
          <a:chExt cx="0" cy="0"/>
        </a:xfrm>
      </p:grpSpPr>
      <p:sp>
        <p:nvSpPr>
          <p:cNvPr id="5" name="Symbol zastępczy tekstu 4">
            <a:extLst>
              <a:ext uri="{FF2B5EF4-FFF2-40B4-BE49-F238E27FC236}">
                <a16:creationId xmlns:a16="http://schemas.microsoft.com/office/drawing/2014/main" id="{6AC84599-FBF1-04E6-B60D-46E6371A99F3}"/>
              </a:ext>
            </a:extLst>
          </p:cNvPr>
          <p:cNvSpPr>
            <a:spLocks noGrp="1"/>
          </p:cNvSpPr>
          <p:nvPr>
            <p:ph type="body" sz="quarter" idx="13"/>
          </p:nvPr>
        </p:nvSpPr>
        <p:spPr/>
        <p:txBody>
          <a:bodyPr/>
          <a:lstStyle/>
          <a:p>
            <a:r>
              <a:rPr lang="pl-PL" dirty="0"/>
              <a:t>MATLAB &amp; </a:t>
            </a:r>
            <a:r>
              <a:rPr lang="pl-PL" dirty="0" err="1"/>
              <a:t>Simulink</a:t>
            </a:r>
            <a:r>
              <a:rPr lang="pl-PL" dirty="0"/>
              <a:t> Integration with </a:t>
            </a:r>
            <a:r>
              <a:rPr lang="pl-PL" dirty="0" err="1"/>
              <a:t>DevOps</a:t>
            </a:r>
            <a:r>
              <a:rPr lang="pl-PL" dirty="0"/>
              <a:t> Tools</a:t>
            </a:r>
          </a:p>
        </p:txBody>
      </p:sp>
      <p:pic>
        <p:nvPicPr>
          <p:cNvPr id="6" name="Symbol zastępczy zawartości 5" descr="Obraz zawierający tekst, zrzut ekranu, diagram, krąg&#10;&#10;Zawartość wygenerowana przez AI może być niepoprawna.">
            <a:extLst>
              <a:ext uri="{FF2B5EF4-FFF2-40B4-BE49-F238E27FC236}">
                <a16:creationId xmlns:a16="http://schemas.microsoft.com/office/drawing/2014/main" id="{0E081365-AC01-5EC3-6667-31C9DCD703F8}"/>
              </a:ext>
            </a:extLst>
          </p:cNvPr>
          <p:cNvPicPr>
            <a:picLocks noGrp="1" noChangeAspect="1"/>
          </p:cNvPicPr>
          <p:nvPr>
            <p:ph sz="quarter" idx="17"/>
          </p:nvPr>
        </p:nvPicPr>
        <p:blipFill>
          <a:blip r:embed="rId2"/>
          <a:stretch>
            <a:fillRect/>
          </a:stretch>
        </p:blipFill>
        <p:spPr>
          <a:xfrm>
            <a:off x="704805" y="1141413"/>
            <a:ext cx="10782391" cy="5237162"/>
          </a:xfrm>
          <a:prstGeom prst="rect">
            <a:avLst/>
          </a:prstGeom>
        </p:spPr>
      </p:pic>
      <p:sp>
        <p:nvSpPr>
          <p:cNvPr id="7" name="Prostokąt 6">
            <a:extLst>
              <a:ext uri="{FF2B5EF4-FFF2-40B4-BE49-F238E27FC236}">
                <a16:creationId xmlns:a16="http://schemas.microsoft.com/office/drawing/2014/main" id="{BF75B69E-B0A3-F40E-7F58-FEE89C474857}"/>
              </a:ext>
            </a:extLst>
          </p:cNvPr>
          <p:cNvSpPr/>
          <p:nvPr/>
        </p:nvSpPr>
        <p:spPr>
          <a:xfrm>
            <a:off x="914400" y="1141413"/>
            <a:ext cx="2862943" cy="2938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2668278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747397F2-446D-31AC-88F6-9707B0F1A763}"/>
              </a:ext>
            </a:extLst>
          </p:cNvPr>
          <p:cNvSpPr>
            <a:spLocks noGrp="1"/>
          </p:cNvSpPr>
          <p:nvPr>
            <p:ph type="body" sz="quarter" idx="13"/>
          </p:nvPr>
        </p:nvSpPr>
        <p:spPr/>
        <p:txBody>
          <a:bodyPr/>
          <a:lstStyle/>
          <a:p>
            <a:r>
              <a:rPr lang="pl-PL" dirty="0"/>
              <a:t>Demo 1: </a:t>
            </a:r>
            <a:r>
              <a:rPr lang="pl-PL" dirty="0" err="1"/>
              <a:t>Deploy</a:t>
            </a:r>
            <a:r>
              <a:rPr lang="pl-PL" dirty="0"/>
              <a:t> a </a:t>
            </a:r>
            <a:r>
              <a:rPr lang="pl-PL" dirty="0" err="1"/>
              <a:t>Microservice</a:t>
            </a:r>
            <a:r>
              <a:rPr lang="pl-PL" dirty="0"/>
              <a:t> Docker Image on </a:t>
            </a:r>
            <a:r>
              <a:rPr lang="pl-PL" dirty="0" err="1"/>
              <a:t>Local</a:t>
            </a:r>
            <a:r>
              <a:rPr lang="pl-PL" dirty="0"/>
              <a:t> Machine</a:t>
            </a:r>
          </a:p>
        </p:txBody>
      </p:sp>
      <p:pic>
        <p:nvPicPr>
          <p:cNvPr id="11" name="Symbol zastępczy zawartości 10" descr="Obraz zawierający tekst, zrzut ekranu, Czcionka, diagram&#10;&#10;Zawartość wygenerowana przez AI może być niepoprawna.">
            <a:extLst>
              <a:ext uri="{FF2B5EF4-FFF2-40B4-BE49-F238E27FC236}">
                <a16:creationId xmlns:a16="http://schemas.microsoft.com/office/drawing/2014/main" id="{45945A82-101E-ACDA-6339-AEDBEBD07752}"/>
              </a:ext>
            </a:extLst>
          </p:cNvPr>
          <p:cNvPicPr>
            <a:picLocks noGrp="1" noChangeAspect="1"/>
          </p:cNvPicPr>
          <p:nvPr>
            <p:ph sz="quarter" idx="17"/>
          </p:nvPr>
        </p:nvPicPr>
        <p:blipFill>
          <a:blip r:embed="rId3"/>
          <a:stretch>
            <a:fillRect/>
          </a:stretch>
        </p:blipFill>
        <p:spPr>
          <a:xfrm>
            <a:off x="300037" y="2134200"/>
            <a:ext cx="11591925" cy="3823006"/>
          </a:xfrm>
          <a:prstGeom prst="rect">
            <a:avLst/>
          </a:prstGeom>
        </p:spPr>
      </p:pic>
    </p:spTree>
    <p:extLst>
      <p:ext uri="{BB962C8B-B14F-4D97-AF65-F5344CB8AC3E}">
        <p14:creationId xmlns:p14="http://schemas.microsoft.com/office/powerpoint/2010/main" val="581335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7F076-EB97-4692-9C54-EC337C46D7E8}"/>
            </a:ext>
          </a:extLst>
        </p:cNvPr>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76313F4D-1F41-732C-B6A7-91A291966163}"/>
              </a:ext>
            </a:extLst>
          </p:cNvPr>
          <p:cNvSpPr>
            <a:spLocks noGrp="1"/>
          </p:cNvSpPr>
          <p:nvPr>
            <p:ph type="body" sz="quarter" idx="13"/>
          </p:nvPr>
        </p:nvSpPr>
        <p:spPr>
          <a:xfrm>
            <a:off x="300038" y="476250"/>
            <a:ext cx="11591925" cy="523219"/>
          </a:xfrm>
        </p:spPr>
        <p:txBody>
          <a:bodyPr>
            <a:normAutofit/>
          </a:bodyPr>
          <a:lstStyle/>
          <a:p>
            <a:pPr>
              <a:spcAft>
                <a:spcPts val="600"/>
              </a:spcAft>
            </a:pPr>
            <a:r>
              <a:rPr lang="pl-PL" dirty="0"/>
              <a:t>Demo 2: </a:t>
            </a:r>
            <a:r>
              <a:rPr lang="pl-PL" dirty="0" err="1"/>
              <a:t>Trigger</a:t>
            </a:r>
            <a:r>
              <a:rPr lang="pl-PL" dirty="0"/>
              <a:t> MATLAB </a:t>
            </a:r>
            <a:r>
              <a:rPr lang="pl-PL" dirty="0" err="1"/>
              <a:t>tests</a:t>
            </a:r>
            <a:r>
              <a:rPr lang="pl-PL" dirty="0"/>
              <a:t> </a:t>
            </a:r>
            <a:r>
              <a:rPr lang="pl-PL" dirty="0" err="1"/>
              <a:t>automatically</a:t>
            </a:r>
            <a:r>
              <a:rPr lang="pl-PL" dirty="0"/>
              <a:t> via GitHub </a:t>
            </a:r>
            <a:r>
              <a:rPr lang="pl-PL" dirty="0" err="1"/>
              <a:t>Actions</a:t>
            </a:r>
            <a:endParaRPr lang="pl-PL"/>
          </a:p>
        </p:txBody>
      </p:sp>
      <p:pic>
        <p:nvPicPr>
          <p:cNvPr id="10" name="Symbol zastępczy zawartości 9" descr="Obraz zawierający Czcionka, logo, zrzut ekranu, symbol&#10;&#10;Zawartość wygenerowana przez AI może być niepoprawna.">
            <a:extLst>
              <a:ext uri="{FF2B5EF4-FFF2-40B4-BE49-F238E27FC236}">
                <a16:creationId xmlns:a16="http://schemas.microsoft.com/office/drawing/2014/main" id="{805F6B8B-7E36-3EC5-1213-6859A7039665}"/>
              </a:ext>
            </a:extLst>
          </p:cNvPr>
          <p:cNvPicPr>
            <a:picLocks noGrp="1" noChangeAspect="1"/>
          </p:cNvPicPr>
          <p:nvPr>
            <p:ph sz="quarter" idx="17"/>
          </p:nvPr>
        </p:nvPicPr>
        <p:blipFill>
          <a:blip r:embed="rId3"/>
          <a:stretch>
            <a:fillRect/>
          </a:stretch>
        </p:blipFill>
        <p:spPr>
          <a:xfrm>
            <a:off x="1336319" y="1747356"/>
            <a:ext cx="9519361" cy="2182386"/>
          </a:xfrm>
          <a:prstGeom prst="rect">
            <a:avLst/>
          </a:prstGeom>
        </p:spPr>
      </p:pic>
      <p:pic>
        <p:nvPicPr>
          <p:cNvPr id="13" name="Obraz 12" descr="Obraz zawierający symbol, logo, Czcionka, Grafika&#10;&#10;Zawartość wygenerowana przez AI może być niepoprawna.">
            <a:extLst>
              <a:ext uri="{FF2B5EF4-FFF2-40B4-BE49-F238E27FC236}">
                <a16:creationId xmlns:a16="http://schemas.microsoft.com/office/drawing/2014/main" id="{E3DC7037-71EE-A90C-6EAE-EC960C809D47}"/>
              </a:ext>
            </a:extLst>
          </p:cNvPr>
          <p:cNvPicPr>
            <a:picLocks noChangeAspect="1"/>
          </p:cNvPicPr>
          <p:nvPr/>
        </p:nvPicPr>
        <p:blipFill>
          <a:blip r:embed="rId4"/>
          <a:stretch>
            <a:fillRect/>
          </a:stretch>
        </p:blipFill>
        <p:spPr>
          <a:xfrm>
            <a:off x="7618374" y="4036406"/>
            <a:ext cx="3791479" cy="2181529"/>
          </a:xfrm>
          <a:prstGeom prst="rect">
            <a:avLst/>
          </a:prstGeom>
        </p:spPr>
      </p:pic>
    </p:spTree>
    <p:extLst>
      <p:ext uri="{BB962C8B-B14F-4D97-AF65-F5344CB8AC3E}">
        <p14:creationId xmlns:p14="http://schemas.microsoft.com/office/powerpoint/2010/main" val="3566813162"/>
      </p:ext>
    </p:extLst>
  </p:cSld>
  <p:clrMapOvr>
    <a:masterClrMapping/>
  </p:clrMapOvr>
</p:sld>
</file>

<file path=ppt/theme/theme1.xml><?xml version="1.0" encoding="utf-8"?>
<a:theme xmlns:a="http://schemas.openxmlformats.org/drawingml/2006/main" name="ONT_2025">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_template_ONT_25_v4_UNI" id="{1C8A887C-5F5E-4945-AFA0-3A317217AC6E}" vid="{12E0FE90-E38F-43BB-B156-109459A3BDEF}"/>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Pakiet 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Presentation_template_ONT_25_v4_UNI</Template>
  <TotalTime>662</TotalTime>
  <Words>578</Words>
  <Application>Microsoft Office PowerPoint</Application>
  <PresentationFormat>Panoramiczny</PresentationFormat>
  <Paragraphs>52</Paragraphs>
  <Slides>10</Slides>
  <Notes>8</Notes>
  <HiddenSlides>0</HiddenSlides>
  <MMClips>0</MMClips>
  <ScaleCrop>false</ScaleCrop>
  <HeadingPairs>
    <vt:vector size="6" baseType="variant">
      <vt:variant>
        <vt:lpstr>Używane czcionki</vt:lpstr>
      </vt:variant>
      <vt:variant>
        <vt:i4>7</vt:i4>
      </vt:variant>
      <vt:variant>
        <vt:lpstr>Motyw</vt:lpstr>
      </vt:variant>
      <vt:variant>
        <vt:i4>1</vt:i4>
      </vt:variant>
      <vt:variant>
        <vt:lpstr>Tytuły slajdów</vt:lpstr>
      </vt:variant>
      <vt:variant>
        <vt:i4>10</vt:i4>
      </vt:variant>
    </vt:vector>
  </HeadingPairs>
  <TitlesOfParts>
    <vt:vector size="18" baseType="lpstr">
      <vt:lpstr>Aptos</vt:lpstr>
      <vt:lpstr>Arial</vt:lpstr>
      <vt:lpstr>Calibri</vt:lpstr>
      <vt:lpstr>Calibri Light</vt:lpstr>
      <vt:lpstr>Courier New</vt:lpstr>
      <vt:lpstr>Lato</vt:lpstr>
      <vt:lpstr>Webdings</vt:lpstr>
      <vt:lpstr>ONT_2025</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Filip Babiec</dc:creator>
  <cp:lastModifiedBy>Filip Babiec</cp:lastModifiedBy>
  <cp:revision>12</cp:revision>
  <dcterms:created xsi:type="dcterms:W3CDTF">2026-01-13T08:56:45Z</dcterms:created>
  <dcterms:modified xsi:type="dcterms:W3CDTF">2026-01-27T14:25:40Z</dcterms:modified>
</cp:coreProperties>
</file>

<file path=docProps/thumbnail.jpeg>
</file>